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1"/>
  </p:notesMasterIdLst>
  <p:sldIdLst>
    <p:sldId id="315" r:id="rId6"/>
    <p:sldId id="307" r:id="rId7"/>
    <p:sldId id="273" r:id="rId8"/>
    <p:sldId id="271" r:id="rId9"/>
    <p:sldId id="302" r:id="rId10"/>
    <p:sldId id="306" r:id="rId11"/>
    <p:sldId id="264" r:id="rId12"/>
    <p:sldId id="312" r:id="rId13"/>
    <p:sldId id="308" r:id="rId14"/>
    <p:sldId id="316" r:id="rId15"/>
    <p:sldId id="314" r:id="rId16"/>
    <p:sldId id="313" r:id="rId17"/>
    <p:sldId id="309" r:id="rId18"/>
    <p:sldId id="311" r:id="rId19"/>
    <p:sldId id="31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5716" autoAdjust="0"/>
  </p:normalViewPr>
  <p:slideViewPr>
    <p:cSldViewPr snapToGrid="0">
      <p:cViewPr varScale="1">
        <p:scale>
          <a:sx n="59" d="100"/>
          <a:sy n="59" d="100"/>
        </p:scale>
        <p:origin x="67" y="3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4904812C-5173-7A6A-38A0-521EFD14F435}"/>
    <pc:docChg chg="addSld delSld modSld addMainMaster">
      <pc:chgData name="Deborah Shaw" userId="S::deborah_shaw@wycliffeassociates.org::79bf7848-a030-4096-934a-3abbfde4984a" providerId="AD" clId="Web-{4904812C-5173-7A6A-38A0-521EFD14F435}" dt="2023-12-19T05:03:30.921" v="66"/>
      <pc:docMkLst>
        <pc:docMk/>
      </pc:docMkLst>
      <pc:sldChg chg="del">
        <pc:chgData name="Deborah Shaw" userId="S::deborah_shaw@wycliffeassociates.org::79bf7848-a030-4096-934a-3abbfde4984a" providerId="AD" clId="Web-{4904812C-5173-7A6A-38A0-521EFD14F435}" dt="2023-12-19T05:03:30.921" v="66"/>
        <pc:sldMkLst>
          <pc:docMk/>
          <pc:sldMk cId="979298386" sldId="25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1.403" v="33"/>
        <pc:sldMkLst>
          <pc:docMk/>
          <pc:sldMk cId="3811088911" sldId="264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4.324" v="10"/>
        <pc:sldMkLst>
          <pc:docMk/>
          <pc:sldMk cId="2430496488" sldId="27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9.887" v="13"/>
        <pc:sldMkLst>
          <pc:docMk/>
          <pc:sldMk cId="385381883" sldId="300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33.779" v="39"/>
        <pc:sldMkLst>
          <pc:docMk/>
          <pc:sldMk cId="1849762725" sldId="30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2.465" v="21"/>
        <pc:sldMkLst>
          <pc:docMk/>
          <pc:sldMk cId="3448571505" sldId="30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7.638" v="43"/>
        <pc:sldMkLst>
          <pc:docMk/>
          <pc:sldMk cId="230135340" sldId="305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9.700" v="26"/>
        <pc:sldMkLst>
          <pc:docMk/>
          <pc:sldMk cId="501870083" sldId="306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0:42.416" v="2"/>
        <pc:sldMkLst>
          <pc:docMk/>
          <pc:sldMk cId="3956029585" sldId="307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1.513" v="41"/>
        <pc:sldMkLst>
          <pc:docMk/>
          <pc:sldMk cId="4229629090" sldId="308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12.123" v="59"/>
        <pc:sldMkLst>
          <pc:docMk/>
          <pc:sldMk cId="3534708293" sldId="30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23.889" v="65"/>
        <pc:sldMkLst>
          <pc:docMk/>
          <pc:sldMk cId="2306030878" sldId="31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8.216" v="36"/>
        <pc:sldMkLst>
          <pc:docMk/>
          <pc:sldMk cId="4226238952" sldId="31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04.014" v="53"/>
        <pc:sldMkLst>
          <pc:docMk/>
          <pc:sldMk cId="1787161750" sldId="313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52.685" v="46"/>
        <pc:sldMkLst>
          <pc:docMk/>
          <pc:sldMk cId="2333780345" sldId="314"/>
        </pc:sldMkLst>
      </pc:sldChg>
      <pc:sldChg chg="add">
        <pc:chgData name="Deborah Shaw" userId="S::deborah_shaw@wycliffeassociates.org::79bf7848-a030-4096-934a-3abbfde4984a" providerId="AD" clId="Web-{4904812C-5173-7A6A-38A0-521EFD14F435}" dt="2023-12-19T05:01:28.183" v="3"/>
        <pc:sldMkLst>
          <pc:docMk/>
          <pc:sldMk cId="3629754069" sldId="315"/>
        </pc:sldMkLst>
      </pc:sldChg>
      <pc:sldMasterChg chg="add addSldLayout">
        <pc:chgData name="Deborah Shaw" userId="S::deborah_shaw@wycliffeassociates.org::79bf7848-a030-4096-934a-3abbfde4984a" providerId="AD" clId="Web-{4904812C-5173-7A6A-38A0-521EFD14F435}" dt="2023-12-19T05:01:28.183" v="3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4904812C-5173-7A6A-38A0-521EFD14F435}" dt="2023-12-19T05:01:28.183" v="3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Mary Stout" userId="S::mary_stout@wycliffeassociates.org::aa3233c2-3252-4841-9088-85efb7bdb5d2" providerId="AD" clId="Web-{3E6F46A5-1400-4B9E-A315-8E39EA113A04}"/>
    <pc:docChg chg="modSld">
      <pc:chgData name="Mary Stout" userId="S::mary_stout@wycliffeassociates.org::aa3233c2-3252-4841-9088-85efb7bdb5d2" providerId="AD" clId="Web-{3E6F46A5-1400-4B9E-A315-8E39EA113A04}" dt="2023-12-20T18:49:10.458" v="1" actId="14100"/>
      <pc:docMkLst>
        <pc:docMk/>
      </pc:docMkLst>
      <pc:sldChg chg="modSp">
        <pc:chgData name="Mary Stout" userId="S::mary_stout@wycliffeassociates.org::aa3233c2-3252-4841-9088-85efb7bdb5d2" providerId="AD" clId="Web-{3E6F46A5-1400-4B9E-A315-8E39EA113A04}" dt="2023-12-20T18:48:55.661" v="0" actId="14100"/>
        <pc:sldMkLst>
          <pc:docMk/>
          <pc:sldMk cId="230135340" sldId="305"/>
        </pc:sldMkLst>
        <pc:spChg chg="mod">
          <ac:chgData name="Mary Stout" userId="S::mary_stout@wycliffeassociates.org::aa3233c2-3252-4841-9088-85efb7bdb5d2" providerId="AD" clId="Web-{3E6F46A5-1400-4B9E-A315-8E39EA113A04}" dt="2023-12-20T18:48:55.661" v="0" actId="14100"/>
          <ac:spMkLst>
            <pc:docMk/>
            <pc:sldMk cId="230135340" sldId="305"/>
            <ac:spMk id="9" creationId="{E7F33FCF-0EE3-427F-6576-ADB99F44F7E2}"/>
          </ac:spMkLst>
        </pc:spChg>
      </pc:sldChg>
      <pc:sldChg chg="modSp">
        <pc:chgData name="Mary Stout" userId="S::mary_stout@wycliffeassociates.org::aa3233c2-3252-4841-9088-85efb7bdb5d2" providerId="AD" clId="Web-{3E6F46A5-1400-4B9E-A315-8E39EA113A04}" dt="2023-12-20T18:49:10.458" v="1" actId="14100"/>
        <pc:sldMkLst>
          <pc:docMk/>
          <pc:sldMk cId="2333780345" sldId="314"/>
        </pc:sldMkLst>
        <pc:spChg chg="mod">
          <ac:chgData name="Mary Stout" userId="S::mary_stout@wycliffeassociates.org::aa3233c2-3252-4841-9088-85efb7bdb5d2" providerId="AD" clId="Web-{3E6F46A5-1400-4B9E-A315-8E39EA113A04}" dt="2023-12-20T18:49:10.458" v="1" actId="14100"/>
          <ac:spMkLst>
            <pc:docMk/>
            <pc:sldMk cId="2333780345" sldId="314"/>
            <ac:spMk id="9" creationId="{E7F33FCF-0EE3-427F-6576-ADB99F44F7E2}"/>
          </ac:spMkLst>
        </pc:spChg>
      </pc:sldChg>
    </pc:docChg>
  </pc:docChgLst>
  <pc:docChgLst>
    <pc:chgData name="Deborah Shaw" userId="79bf7848-a030-4096-934a-3abbfde4984a" providerId="ADAL" clId="{1D655BE9-6203-4438-802A-40A182160F3C}"/>
    <pc:docChg chg="custSel modSld">
      <pc:chgData name="Deborah Shaw" userId="79bf7848-a030-4096-934a-3abbfde4984a" providerId="ADAL" clId="{1D655BE9-6203-4438-802A-40A182160F3C}" dt="2024-04-24T20:23:07.885" v="16" actId="1076"/>
      <pc:docMkLst>
        <pc:docMk/>
      </pc:docMkLst>
      <pc:sldChg chg="delSp mod">
        <pc:chgData name="Deborah Shaw" userId="79bf7848-a030-4096-934a-3abbfde4984a" providerId="ADAL" clId="{1D655BE9-6203-4438-802A-40A182160F3C}" dt="2024-04-24T20:08:45.904" v="5" actId="21"/>
        <pc:sldMkLst>
          <pc:docMk/>
          <pc:sldMk cId="3956029585" sldId="307"/>
        </pc:sldMkLst>
        <pc:spChg chg="del">
          <ac:chgData name="Deborah Shaw" userId="79bf7848-a030-4096-934a-3abbfde4984a" providerId="ADAL" clId="{1D655BE9-6203-4438-802A-40A182160F3C}" dt="2024-04-24T20:08:45.904" v="5" actId="21"/>
          <ac:spMkLst>
            <pc:docMk/>
            <pc:sldMk cId="3956029585" sldId="307"/>
            <ac:spMk id="2" creationId="{613937CB-C702-7360-7236-B624CE7BE927}"/>
          </ac:spMkLst>
        </pc:spChg>
      </pc:sldChg>
      <pc:sldChg chg="modSp mod">
        <pc:chgData name="Deborah Shaw" userId="79bf7848-a030-4096-934a-3abbfde4984a" providerId="ADAL" clId="{1D655BE9-6203-4438-802A-40A182160F3C}" dt="2024-04-24T20:22:24.320" v="11" actId="1076"/>
        <pc:sldMkLst>
          <pc:docMk/>
          <pc:sldMk cId="4226238952" sldId="312"/>
        </pc:sldMkLst>
        <pc:spChg chg="mod">
          <ac:chgData name="Deborah Shaw" userId="79bf7848-a030-4096-934a-3abbfde4984a" providerId="ADAL" clId="{1D655BE9-6203-4438-802A-40A182160F3C}" dt="2024-04-24T20:22:24.320" v="11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79bf7848-a030-4096-934a-3abbfde4984a" providerId="ADAL" clId="{1D655BE9-6203-4438-802A-40A182160F3C}" dt="2024-04-24T20:22:20.420" v="10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79bf7848-a030-4096-934a-3abbfde4984a" providerId="ADAL" clId="{1D655BE9-6203-4438-802A-40A182160F3C}" dt="2024-04-24T20:22:09.227" v="7" actId="1076"/>
          <ac:spMkLst>
            <pc:docMk/>
            <pc:sldMk cId="4226238952" sldId="312"/>
            <ac:spMk id="18" creationId="{E05A97E5-2D87-CBDF-7A9F-9BF30E9F7FA0}"/>
          </ac:spMkLst>
        </pc:spChg>
        <pc:grpChg chg="mod">
          <ac:chgData name="Deborah Shaw" userId="79bf7848-a030-4096-934a-3abbfde4984a" providerId="ADAL" clId="{1D655BE9-6203-4438-802A-40A182160F3C}" dt="2024-04-24T20:22:16.160" v="9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79bf7848-a030-4096-934a-3abbfde4984a" providerId="ADAL" clId="{1D655BE9-6203-4438-802A-40A182160F3C}" dt="2024-04-24T20:22:02.810" v="6" actId="1076"/>
          <ac:picMkLst>
            <pc:docMk/>
            <pc:sldMk cId="4226238952" sldId="312"/>
            <ac:picMk id="3" creationId="{9678170D-5400-665E-AF67-C2D852EF18C4}"/>
          </ac:picMkLst>
        </pc:picChg>
      </pc:sldChg>
      <pc:sldChg chg="modSp mod">
        <pc:chgData name="Deborah Shaw" userId="79bf7848-a030-4096-934a-3abbfde4984a" providerId="ADAL" clId="{1D655BE9-6203-4438-802A-40A182160F3C}" dt="2024-04-24T20:23:07.885" v="16" actId="1076"/>
        <pc:sldMkLst>
          <pc:docMk/>
          <pc:sldMk cId="1787161750" sldId="313"/>
        </pc:sldMkLst>
        <pc:spChg chg="mod">
          <ac:chgData name="Deborah Shaw" userId="79bf7848-a030-4096-934a-3abbfde4984a" providerId="ADAL" clId="{1D655BE9-6203-4438-802A-40A182160F3C}" dt="2024-04-24T20:23:07.885" v="16" actId="1076"/>
          <ac:spMkLst>
            <pc:docMk/>
            <pc:sldMk cId="1787161750" sldId="313"/>
            <ac:spMk id="20" creationId="{511E66A7-5F50-4067-B9D0-E0205B29F207}"/>
          </ac:spMkLst>
        </pc:spChg>
        <pc:spChg chg="mod">
          <ac:chgData name="Deborah Shaw" userId="79bf7848-a030-4096-934a-3abbfde4984a" providerId="ADAL" clId="{1D655BE9-6203-4438-802A-40A182160F3C}" dt="2024-04-24T20:23:03.544" v="15" actId="1076"/>
          <ac:spMkLst>
            <pc:docMk/>
            <pc:sldMk cId="1787161750" sldId="313"/>
            <ac:spMk id="21" creationId="{095866B1-FA9A-41C9-82F0-FF996FBAE649}"/>
          </ac:spMkLst>
        </pc:spChg>
        <pc:spChg chg="mod">
          <ac:chgData name="Deborah Shaw" userId="79bf7848-a030-4096-934a-3abbfde4984a" providerId="ADAL" clId="{1D655BE9-6203-4438-802A-40A182160F3C}" dt="2024-04-24T20:22:58.551" v="14" actId="1076"/>
          <ac:spMkLst>
            <pc:docMk/>
            <pc:sldMk cId="1787161750" sldId="313"/>
            <ac:spMk id="22" creationId="{D96EFCBA-9C4F-436D-B04D-6B8927927E53}"/>
          </ac:spMkLst>
        </pc:spChg>
        <pc:picChg chg="mod">
          <ac:chgData name="Deborah Shaw" userId="79bf7848-a030-4096-934a-3abbfde4984a" providerId="ADAL" clId="{1D655BE9-6203-4438-802A-40A182160F3C}" dt="2024-04-24T20:22:54.179" v="13" actId="1076"/>
          <ac:picMkLst>
            <pc:docMk/>
            <pc:sldMk cId="1787161750" sldId="313"/>
            <ac:picMk id="18" creationId="{47B5F8FD-BCAF-4325-B52D-549D4FCE41AD}"/>
          </ac:picMkLst>
        </pc:picChg>
      </pc:sldChg>
      <pc:sldChg chg="modSp mod">
        <pc:chgData name="Deborah Shaw" userId="79bf7848-a030-4096-934a-3abbfde4984a" providerId="ADAL" clId="{1D655BE9-6203-4438-802A-40A182160F3C}" dt="2024-04-24T20:08:36.408" v="4" actId="404"/>
        <pc:sldMkLst>
          <pc:docMk/>
          <pc:sldMk cId="3629754069" sldId="315"/>
        </pc:sldMkLst>
        <pc:spChg chg="mod">
          <ac:chgData name="Deborah Shaw" userId="79bf7848-a030-4096-934a-3abbfde4984a" providerId="ADAL" clId="{1D655BE9-6203-4438-802A-40A182160F3C}" dt="2024-04-24T20:08:36.408" v="4" actId="404"/>
          <ac:spMkLst>
            <pc:docMk/>
            <pc:sldMk cId="3629754069" sldId="315"/>
            <ac:spMk id="3" creationId="{117E80A5-0A88-072D-D373-1B79DB1B2DCA}"/>
          </ac:spMkLst>
        </pc:spChg>
      </pc:sldChg>
    </pc:docChg>
  </pc:docChgLst>
  <pc:docChgLst>
    <pc:chgData name="Deborah Shaw" userId="S::deborah_shaw@wycliffeassociates.org::79bf7848-a030-4096-934a-3abbfde4984a" providerId="AD" clId="Web-{80E14C9A-AC15-8285-235E-5407DEB89EDF}"/>
    <pc:docChg chg="addSld delSld modSld">
      <pc:chgData name="Deborah Shaw" userId="S::deborah_shaw@wycliffeassociates.org::79bf7848-a030-4096-934a-3abbfde4984a" providerId="AD" clId="Web-{80E14C9A-AC15-8285-235E-5407DEB89EDF}" dt="2023-12-27T02:54:30.775" v="42"/>
      <pc:docMkLst>
        <pc:docMk/>
      </pc:docMkLst>
      <pc:sldChg chg="addSp delSp modSp del">
        <pc:chgData name="Deborah Shaw" userId="S::deborah_shaw@wycliffeassociates.org::79bf7848-a030-4096-934a-3abbfde4984a" providerId="AD" clId="Web-{80E14C9A-AC15-8285-235E-5407DEB89EDF}" dt="2023-12-26T22:40:47.523" v="23"/>
        <pc:sldMkLst>
          <pc:docMk/>
          <pc:sldMk cId="385381883" sldId="300"/>
        </pc:sldMkLst>
        <pc:spChg chg="add del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2" creationId="{5041676B-FCA5-2130-6773-A3C330233762}"/>
          </ac:spMkLst>
        </pc:spChg>
        <pc:spChg chg="add del mod">
          <ac:chgData name="Deborah Shaw" userId="S::deborah_shaw@wycliffeassociates.org::79bf7848-a030-4096-934a-3abbfde4984a" providerId="AD" clId="Web-{80E14C9A-AC15-8285-235E-5407DEB89EDF}" dt="2023-12-26T22:37:54.279" v="6"/>
          <ac:spMkLst>
            <pc:docMk/>
            <pc:sldMk cId="385381883" sldId="300"/>
            <ac:spMk id="9" creationId="{234F2E0F-7E85-E11C-BA6F-E2CF71A5396D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11" creationId="{D8814A0B-EF4F-AB2B-4C8E-4B8BC902E424}"/>
          </ac:spMkLst>
        </pc:spChg>
        <pc:grpChg chg="add del mod">
          <ac:chgData name="Deborah Shaw" userId="S::deborah_shaw@wycliffeassociates.org::79bf7848-a030-4096-934a-3abbfde4984a" providerId="AD" clId="Web-{80E14C9A-AC15-8285-235E-5407DEB89EDF}" dt="2023-12-26T22:38:00.826" v="8"/>
          <ac:grpSpMkLst>
            <pc:docMk/>
            <pc:sldMk cId="385381883" sldId="300"/>
            <ac:grpSpMk id="5" creationId="{C972F7BA-267C-284F-5176-4C7BE0B222AD}"/>
          </ac:grpSpMkLst>
        </pc:grpChg>
      </pc:sldChg>
      <pc:sldChg chg="addSp delSp modSp del">
        <pc:chgData name="Deborah Shaw" userId="S::deborah_shaw@wycliffeassociates.org::79bf7848-a030-4096-934a-3abbfde4984a" providerId="AD" clId="Web-{80E14C9A-AC15-8285-235E-5407DEB89EDF}" dt="2023-12-27T02:51:44.801" v="34"/>
        <pc:sldMkLst>
          <pc:docMk/>
          <pc:sldMk cId="1849762725" sldId="301"/>
        </pc:sldMkLst>
        <pc:spChg chg="del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2" creationId="{5041676B-FCA5-2130-6773-A3C330233762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5" creationId="{773D00FF-5621-62A8-4D9A-DF2C538D57A9}"/>
          </ac:spMkLst>
        </pc:spChg>
        <pc:grpChg chg="del">
          <ac:chgData name="Deborah Shaw" userId="S::deborah_shaw@wycliffeassociates.org::79bf7848-a030-4096-934a-3abbfde4984a" providerId="AD" clId="Web-{80E14C9A-AC15-8285-235E-5407DEB89EDF}" dt="2023-12-27T02:51:00.128" v="24"/>
          <ac:grpSpMkLst>
            <pc:docMk/>
            <pc:sldMk cId="1849762725" sldId="301"/>
            <ac:grpSpMk id="4" creationId="{685337FB-D0D8-6FD9-4F34-1A0615D8071B}"/>
          </ac:grpSpMkLst>
        </pc:grpChg>
      </pc:sldChg>
      <pc:sldChg chg="addSp delSp">
        <pc:chgData name="Deborah Shaw" userId="S::deborah_shaw@wycliffeassociates.org::79bf7848-a030-4096-934a-3abbfde4984a" providerId="AD" clId="Web-{80E14C9A-AC15-8285-235E-5407DEB89EDF}" dt="2023-12-27T02:54:30.775" v="42"/>
        <pc:sldMkLst>
          <pc:docMk/>
          <pc:sldMk cId="230135340" sldId="305"/>
        </pc:sldMkLst>
        <pc:picChg chg="add del">
          <ac:chgData name="Deborah Shaw" userId="S::deborah_shaw@wycliffeassociates.org::79bf7848-a030-4096-934a-3abbfde4984a" providerId="AD" clId="Web-{80E14C9A-AC15-8285-235E-5407DEB89EDF}" dt="2023-12-27T02:54:30.775" v="42"/>
          <ac:picMkLst>
            <pc:docMk/>
            <pc:sldMk cId="230135340" sldId="305"/>
            <ac:picMk id="8" creationId="{5786309F-B17C-C2F8-EC3B-E66846E98F39}"/>
          </ac:picMkLst>
        </pc:picChg>
      </pc:sldChg>
      <pc:sldChg chg="addSp modSp mod setBg">
        <pc:chgData name="Deborah Shaw" userId="S::deborah_shaw@wycliffeassociates.org::79bf7848-a030-4096-934a-3abbfde4984a" providerId="AD" clId="Web-{80E14C9A-AC15-8285-235E-5407DEB89EDF}" dt="2023-12-27T02:53:52.008" v="39" actId="1076"/>
        <pc:sldMkLst>
          <pc:docMk/>
          <pc:sldMk cId="4229629090" sldId="308"/>
        </pc:sldMkLst>
        <pc:picChg chg="mod">
          <ac:chgData name="Deborah Shaw" userId="S::deborah_shaw@wycliffeassociates.org::79bf7848-a030-4096-934a-3abbfde4984a" providerId="AD" clId="Web-{80E14C9A-AC15-8285-235E-5407DEB89EDF}" dt="2023-12-27T02:53:52.008" v="39" actId="1076"/>
          <ac:picMkLst>
            <pc:docMk/>
            <pc:sldMk cId="4229629090" sldId="308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3:30.554" v="38" actId="14100"/>
          <ac:picMkLst>
            <pc:docMk/>
            <pc:sldMk cId="4229629090" sldId="308"/>
            <ac:picMk id="8" creationId="{E5A305E1-7B1B-4336-7FAF-D4CF02950B9E}"/>
          </ac:picMkLst>
        </pc:picChg>
        <pc:picChg chg="mod ord">
          <ac:chgData name="Deborah Shaw" userId="S::deborah_shaw@wycliffeassociates.org::79bf7848-a030-4096-934a-3abbfde4984a" providerId="AD" clId="Web-{80E14C9A-AC15-8285-235E-5407DEB89EDF}" dt="2023-12-27T02:53:22.179" v="36" actId="14100"/>
          <ac:picMkLst>
            <pc:docMk/>
            <pc:sldMk cId="4229629090" sldId="308"/>
            <ac:picMk id="13" creationId="{A38FFBAD-1BF1-B1AE-7631-7CE5CD0E0A2A}"/>
          </ac:picMkLst>
        </pc:pic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18" creationId="{D4BDCD00-BA97-40D8-93CD-0A9CA931BE17}"/>
          </ac:cxnSpMkLst>
        </pc:cxn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20" creationId="{2D631E40-F51C-4828-B23B-DF903513296E}"/>
          </ac:cxnSpMkLst>
        </pc:cxnChg>
      </pc:sldChg>
      <pc:sldChg chg="del">
        <pc:chgData name="Deborah Shaw" userId="S::deborah_shaw@wycliffeassociates.org::79bf7848-a030-4096-934a-3abbfde4984a" providerId="AD" clId="Web-{80E14C9A-AC15-8285-235E-5407DEB89EDF}" dt="2023-12-26T22:36:23.355" v="0"/>
        <pc:sldMkLst>
          <pc:docMk/>
          <pc:sldMk cId="4143972439" sldId="310"/>
        </pc:sldMkLst>
      </pc:sldChg>
      <pc:sldChg chg="addSp modSp">
        <pc:chgData name="Deborah Shaw" userId="S::deborah_shaw@wycliffeassociates.org::79bf7848-a030-4096-934a-3abbfde4984a" providerId="AD" clId="Web-{80E14C9A-AC15-8285-235E-5407DEB89EDF}" dt="2023-12-26T22:40:41.492" v="22" actId="1076"/>
        <pc:sldMkLst>
          <pc:docMk/>
          <pc:sldMk cId="4226238952" sldId="312"/>
        </pc:sldMkLst>
        <pc:spChg chg="add mod">
          <ac:chgData name="Deborah Shaw" userId="S::deborah_shaw@wycliffeassociates.org::79bf7848-a030-4096-934a-3abbfde4984a" providerId="AD" clId="Web-{80E14C9A-AC15-8285-235E-5407DEB89EDF}" dt="2023-12-26T22:40:37.117" v="21" actId="1076"/>
          <ac:spMkLst>
            <pc:docMk/>
            <pc:sldMk cId="4226238952" sldId="312"/>
            <ac:spMk id="2" creationId="{482184ED-193B-2F75-31A7-4AB5B9574701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6T22:37:44.747" v="5"/>
          <ac:spMkLst>
            <pc:docMk/>
            <pc:sldMk cId="4226238952" sldId="312"/>
            <ac:spMk id="6" creationId="{6CFB1847-C2B8-D4B4-9DF5-36342654F1D1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8:46.577" v="14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9:58.173" v="17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40:05.830" v="18" actId="1076"/>
          <ac:spMkLst>
            <pc:docMk/>
            <pc:sldMk cId="4226238952" sldId="312"/>
            <ac:spMk id="18" creationId="{E05A97E5-2D87-CBDF-7A9F-9BF30E9F7FA0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6T22:40:41.492" v="22" actId="1076"/>
          <ac:grpSpMkLst>
            <pc:docMk/>
            <pc:sldMk cId="4226238952" sldId="312"/>
            <ac:grpSpMk id="5" creationId="{B1FC27C9-4D59-A05A-3050-EA1B8491F87E}"/>
          </ac:grpSpMkLst>
        </pc:grpChg>
        <pc:grpChg chg="mod">
          <ac:chgData name="Deborah Shaw" userId="S::deborah_shaw@wycliffeassociates.org::79bf7848-a030-4096-934a-3abbfde4984a" providerId="AD" clId="Web-{80E14C9A-AC15-8285-235E-5407DEB89EDF}" dt="2023-12-26T22:39:58.173" v="16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S::deborah_shaw@wycliffeassociates.org::79bf7848-a030-4096-934a-3abbfde4984a" providerId="AD" clId="Web-{80E14C9A-AC15-8285-235E-5407DEB89EDF}" dt="2023-12-26T22:40:29.226" v="20" actId="1076"/>
          <ac:picMkLst>
            <pc:docMk/>
            <pc:sldMk cId="4226238952" sldId="312"/>
            <ac:picMk id="3" creationId="{9678170D-5400-665E-AF67-C2D852EF18C4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53.781" v="15" actId="1076"/>
          <ac:picMkLst>
            <pc:docMk/>
            <pc:sldMk cId="4226238952" sldId="312"/>
            <ac:picMk id="4" creationId="{4CE8D7C9-444B-9D1A-7DDD-9D29982A46C0}"/>
          </ac:picMkLst>
        </pc:picChg>
        <pc:picChg chg="add">
          <ac:chgData name="Deborah Shaw" userId="S::deborah_shaw@wycliffeassociates.org::79bf7848-a030-4096-934a-3abbfde4984a" providerId="AD" clId="Web-{80E14C9A-AC15-8285-235E-5407DEB89EDF}" dt="2023-12-26T22:37:44.747" v="5"/>
          <ac:picMkLst>
            <pc:docMk/>
            <pc:sldMk cId="4226238952" sldId="312"/>
            <ac:picMk id="7" creationId="{A9C8F54A-720F-A9B4-D513-631DC880D4C2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46.577" v="13" actId="1076"/>
          <ac:picMkLst>
            <pc:docMk/>
            <pc:sldMk cId="4226238952" sldId="312"/>
            <ac:picMk id="15" creationId="{0919072F-9615-CD37-C81C-DE274270AE24}"/>
          </ac:picMkLst>
        </pc:picChg>
      </pc:sldChg>
      <pc:sldChg chg="addSp modSp">
        <pc:chgData name="Deborah Shaw" userId="S::deborah_shaw@wycliffeassociates.org::79bf7848-a030-4096-934a-3abbfde4984a" providerId="AD" clId="Web-{80E14C9A-AC15-8285-235E-5407DEB89EDF}" dt="2023-12-27T02:51:37.379" v="33" actId="1076"/>
        <pc:sldMkLst>
          <pc:docMk/>
          <pc:sldMk cId="2333780345" sldId="314"/>
        </pc:sldMkLst>
        <pc:spChg chg="add mod">
          <ac:chgData name="Deborah Shaw" userId="S::deborah_shaw@wycliffeassociates.org::79bf7848-a030-4096-934a-3abbfde4984a" providerId="AD" clId="Web-{80E14C9A-AC15-8285-235E-5407DEB89EDF}" dt="2023-12-27T02:51:32.082" v="32" actId="1076"/>
          <ac:spMkLst>
            <pc:docMk/>
            <pc:sldMk cId="2333780345" sldId="314"/>
            <ac:spMk id="2" creationId="{928B7880-A428-DC64-BC10-C39CA12DF7B0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7T02:51:05.613" v="26"/>
          <ac:spMkLst>
            <pc:docMk/>
            <pc:sldMk cId="2333780345" sldId="314"/>
            <ac:spMk id="4" creationId="{ADA3BCD6-C7AC-E729-3D54-1C3FA6F221B6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29" actId="1076"/>
          <ac:spMkLst>
            <pc:docMk/>
            <pc:sldMk cId="2333780345" sldId="314"/>
            <ac:spMk id="9" creationId="{E7F33FCF-0EE3-427F-6576-ADB99F44F7E2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0" actId="1076"/>
          <ac:spMkLst>
            <pc:docMk/>
            <pc:sldMk cId="2333780345" sldId="314"/>
            <ac:spMk id="11" creationId="{99688E33-99B7-603F-BB80-0E2AE6DEEBF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1" actId="1076"/>
          <ac:spMkLst>
            <pc:docMk/>
            <pc:sldMk cId="2333780345" sldId="314"/>
            <ac:spMk id="12" creationId="{8C9FE3A2-4717-09DF-E14A-0ABDF1AE49C1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7T02:51:37.379" v="33" actId="1076"/>
          <ac:grpSpMkLst>
            <pc:docMk/>
            <pc:sldMk cId="2333780345" sldId="314"/>
            <ac:grpSpMk id="3" creationId="{9708BA71-206D-C623-6D64-D7CF25A819A8}"/>
          </ac:grpSpMkLst>
        </pc:grpChg>
        <pc:picChg chg="add">
          <ac:chgData name="Deborah Shaw" userId="S::deborah_shaw@wycliffeassociates.org::79bf7848-a030-4096-934a-3abbfde4984a" providerId="AD" clId="Web-{80E14C9A-AC15-8285-235E-5407DEB89EDF}" dt="2023-12-27T02:51:05.613" v="26"/>
          <ac:picMkLst>
            <pc:docMk/>
            <pc:sldMk cId="2333780345" sldId="314"/>
            <ac:picMk id="5" creationId="{E71AA3D8-99C6-D60C-24A1-83CFD1BC4DB3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7" actId="1076"/>
          <ac:picMkLst>
            <pc:docMk/>
            <pc:sldMk cId="2333780345" sldId="314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8" actId="1076"/>
          <ac:picMkLst>
            <pc:docMk/>
            <pc:sldMk cId="2333780345" sldId="314"/>
            <ac:picMk id="7" creationId="{CDBEB6C7-D16C-40DD-4ED7-4580BC9E3E33}"/>
          </ac:picMkLst>
        </pc:picChg>
      </pc:sldChg>
      <pc:sldChg chg="add replId">
        <pc:chgData name="Deborah Shaw" userId="S::deborah_shaw@wycliffeassociates.org::79bf7848-a030-4096-934a-3abbfde4984a" providerId="AD" clId="Web-{80E14C9A-AC15-8285-235E-5407DEB89EDF}" dt="2023-12-27T02:54:12.212" v="40"/>
        <pc:sldMkLst>
          <pc:docMk/>
          <pc:sldMk cId="2323969205" sldId="316"/>
        </pc:sldMkLst>
      </pc:sldChg>
    </pc:docChg>
  </pc:docChgLst>
  <pc:docChgLst>
    <pc:chgData name="Deborah Shaw" userId="79bf7848-a030-4096-934a-3abbfde4984a" providerId="ADAL" clId="{BEB2C6C5-37F0-4EFC-ABA7-BBB512E71724}"/>
    <pc:docChg chg="custSel addSld delSld modSld">
      <pc:chgData name="Deborah Shaw" userId="79bf7848-a030-4096-934a-3abbfde4984a" providerId="ADAL" clId="{BEB2C6C5-37F0-4EFC-ABA7-BBB512E71724}" dt="2023-12-27T03:08:05.636" v="54" actId="14100"/>
      <pc:docMkLst>
        <pc:docMk/>
      </pc:docMkLst>
      <pc:sldChg chg="delSp modSp del mod">
        <pc:chgData name="Deborah Shaw" userId="79bf7848-a030-4096-934a-3abbfde4984a" providerId="ADAL" clId="{BEB2C6C5-37F0-4EFC-ABA7-BBB512E71724}" dt="2023-12-26T11:47:43.778" v="15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BEB2C6C5-37F0-4EFC-ABA7-BBB512E71724}" dt="2023-12-26T11:46:45.501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BEB2C6C5-37F0-4EFC-ABA7-BBB512E71724}" dt="2023-12-26T11:46:23.577" v="1" actId="21"/>
          <ac:picMkLst>
            <pc:docMk/>
            <pc:sldMk cId="2126766571" sldId="260"/>
            <ac:picMk id="3" creationId="{5257297A-2BB3-4D70-847D-2BA2EC9EB6C6}"/>
          </ac:picMkLst>
        </pc:picChg>
      </pc:sldChg>
      <pc:sldChg chg="del">
        <pc:chgData name="Deborah Shaw" userId="79bf7848-a030-4096-934a-3abbfde4984a" providerId="ADAL" clId="{BEB2C6C5-37F0-4EFC-ABA7-BBB512E71724}" dt="2023-12-26T11:46:19.077" v="0" actId="2696"/>
        <pc:sldMkLst>
          <pc:docMk/>
          <pc:sldMk cId="3829610916" sldId="295"/>
        </pc:sldMkLst>
      </pc:sldChg>
      <pc:sldChg chg="delSp modSp del mod">
        <pc:chgData name="Deborah Shaw" userId="79bf7848-a030-4096-934a-3abbfde4984a" providerId="ADAL" clId="{BEB2C6C5-37F0-4EFC-ABA7-BBB512E71724}" dt="2023-12-27T02:57:13.046" v="32" actId="2696"/>
        <pc:sldMkLst>
          <pc:docMk/>
          <pc:sldMk cId="230135340" sldId="305"/>
        </pc:sldMkLst>
        <pc:spChg chg="del mod">
          <ac:chgData name="Deborah Shaw" userId="79bf7848-a030-4096-934a-3abbfde4984a" providerId="ADAL" clId="{BEB2C6C5-37F0-4EFC-ABA7-BBB512E71724}" dt="2023-12-27T02:56:25.718" v="25" actId="21"/>
          <ac:spMkLst>
            <pc:docMk/>
            <pc:sldMk cId="230135340" sldId="305"/>
            <ac:spMk id="9" creationId="{E7F33FCF-0EE3-427F-6576-ADB99F44F7E2}"/>
          </ac:spMkLst>
        </pc:spChg>
        <pc:picChg chg="del">
          <ac:chgData name="Deborah Shaw" userId="79bf7848-a030-4096-934a-3abbfde4984a" providerId="ADAL" clId="{BEB2C6C5-37F0-4EFC-ABA7-BBB512E71724}" dt="2023-12-27T02:56:25.718" v="25" actId="21"/>
          <ac:picMkLst>
            <pc:docMk/>
            <pc:sldMk cId="230135340" sldId="305"/>
            <ac:picMk id="7" creationId="{CDBEB6C7-D16C-40DD-4ED7-4580BC9E3E33}"/>
          </ac:picMkLst>
        </pc:picChg>
        <pc:picChg chg="del">
          <ac:chgData name="Deborah Shaw" userId="79bf7848-a030-4096-934a-3abbfde4984a" providerId="ADAL" clId="{BEB2C6C5-37F0-4EFC-ABA7-BBB512E71724}" dt="2023-12-27T02:55:12.942" v="16" actId="21"/>
          <ac:picMkLst>
            <pc:docMk/>
            <pc:sldMk cId="230135340" sldId="305"/>
            <ac:picMk id="8" creationId="{5786309F-B17C-C2F8-EC3B-E66846E98F39}"/>
          </ac:picMkLst>
        </pc:picChg>
        <pc:picChg chg="del">
          <ac:chgData name="Deborah Shaw" userId="79bf7848-a030-4096-934a-3abbfde4984a" providerId="ADAL" clId="{BEB2C6C5-37F0-4EFC-ABA7-BBB512E71724}" dt="2023-12-27T02:55:27.572" v="18" actId="21"/>
          <ac:picMkLst>
            <pc:docMk/>
            <pc:sldMk cId="230135340" sldId="305"/>
            <ac:picMk id="11" creationId="{BE28FBF0-1F71-D7BB-856A-826DA28DB210}"/>
          </ac:picMkLst>
        </pc:picChg>
      </pc:sldChg>
      <pc:sldChg chg="modSp mod">
        <pc:chgData name="Deborah Shaw" userId="79bf7848-a030-4096-934a-3abbfde4984a" providerId="ADAL" clId="{BEB2C6C5-37F0-4EFC-ABA7-BBB512E71724}" dt="2023-12-27T03:02:51.046" v="35" actId="14100"/>
        <pc:sldMkLst>
          <pc:docMk/>
          <pc:sldMk cId="3534708293" sldId="309"/>
        </pc:sldMkLst>
        <pc:spChg chg="mod">
          <ac:chgData name="Deborah Shaw" userId="79bf7848-a030-4096-934a-3abbfde4984a" providerId="ADAL" clId="{BEB2C6C5-37F0-4EFC-ABA7-BBB512E71724}" dt="2023-12-27T03:02:51.046" v="35" actId="14100"/>
          <ac:spMkLst>
            <pc:docMk/>
            <pc:sldMk cId="3534708293" sldId="309"/>
            <ac:spMk id="10" creationId="{7923B891-2574-E8F6-3F4E-BBE88FFB0220}"/>
          </ac:spMkLst>
        </pc:spChg>
      </pc:sldChg>
      <pc:sldChg chg="delSp modSp mod">
        <pc:chgData name="Deborah Shaw" userId="79bf7848-a030-4096-934a-3abbfde4984a" providerId="ADAL" clId="{BEB2C6C5-37F0-4EFC-ABA7-BBB512E71724}" dt="2023-12-27T03:06:22.678" v="39" actId="21"/>
        <pc:sldMkLst>
          <pc:docMk/>
          <pc:sldMk cId="2306030878" sldId="311"/>
        </pc:sldMkLst>
        <pc:spChg chg="del">
          <ac:chgData name="Deborah Shaw" userId="79bf7848-a030-4096-934a-3abbfde4984a" providerId="ADAL" clId="{BEB2C6C5-37F0-4EFC-ABA7-BBB512E71724}" dt="2023-12-27T03:06:22.678" v="39" actId="21"/>
          <ac:spMkLst>
            <pc:docMk/>
            <pc:sldMk cId="2306030878" sldId="311"/>
            <ac:spMk id="7" creationId="{540BBFC3-8525-BA7C-052D-E910C1575C41}"/>
          </ac:spMkLst>
        </pc:spChg>
        <pc:spChg chg="mod">
          <ac:chgData name="Deborah Shaw" userId="79bf7848-a030-4096-934a-3abbfde4984a" providerId="ADAL" clId="{BEB2C6C5-37F0-4EFC-ABA7-BBB512E71724}" dt="2023-12-27T03:06:16.622" v="38" actId="1076"/>
          <ac:spMkLst>
            <pc:docMk/>
            <pc:sldMk cId="2306030878" sldId="311"/>
            <ac:spMk id="13" creationId="{3DD6275B-AA46-099E-704C-4DD2D634BCB9}"/>
          </ac:spMkLst>
        </pc:spChg>
        <pc:grpChg chg="mod">
          <ac:chgData name="Deborah Shaw" userId="79bf7848-a030-4096-934a-3abbfde4984a" providerId="ADAL" clId="{BEB2C6C5-37F0-4EFC-ABA7-BBB512E71724}" dt="2023-12-27T03:06:08.284" v="37" actId="1076"/>
          <ac:grpSpMkLst>
            <pc:docMk/>
            <pc:sldMk cId="2306030878" sldId="311"/>
            <ac:grpSpMk id="4" creationId="{404FEF89-722E-9CA8-037F-F32FFCC16804}"/>
          </ac:grpSpMkLst>
        </pc:grpChg>
        <pc:grpChg chg="mod">
          <ac:chgData name="Deborah Shaw" userId="79bf7848-a030-4096-934a-3abbfde4984a" providerId="ADAL" clId="{BEB2C6C5-37F0-4EFC-ABA7-BBB512E71724}" dt="2023-12-27T03:06:16.622" v="38" actId="1076"/>
          <ac:grpSpMkLst>
            <pc:docMk/>
            <pc:sldMk cId="2306030878" sldId="311"/>
            <ac:grpSpMk id="9" creationId="{2672CAC4-1074-85CF-B5CF-022C835FA151}"/>
          </ac:grpSpMkLst>
        </pc:grpChg>
        <pc:picChg chg="mod">
          <ac:chgData name="Deborah Shaw" userId="79bf7848-a030-4096-934a-3abbfde4984a" providerId="ADAL" clId="{BEB2C6C5-37F0-4EFC-ABA7-BBB512E71724}" dt="2023-12-27T03:06:16.622" v="38" actId="1076"/>
          <ac:picMkLst>
            <pc:docMk/>
            <pc:sldMk cId="2306030878" sldId="311"/>
            <ac:picMk id="16" creationId="{46BEDB88-3D19-78E0-73A9-B08803546129}"/>
          </ac:picMkLst>
        </pc:picChg>
      </pc:sldChg>
      <pc:sldChg chg="modSp mod">
        <pc:chgData name="Deborah Shaw" userId="79bf7848-a030-4096-934a-3abbfde4984a" providerId="ADAL" clId="{BEB2C6C5-37F0-4EFC-ABA7-BBB512E71724}" dt="2023-12-27T02:57:26.925" v="33" actId="2711"/>
        <pc:sldMkLst>
          <pc:docMk/>
          <pc:sldMk cId="2333780345" sldId="314"/>
        </pc:sldMkLst>
        <pc:spChg chg="mod">
          <ac:chgData name="Deborah Shaw" userId="79bf7848-a030-4096-934a-3abbfde4984a" providerId="ADAL" clId="{BEB2C6C5-37F0-4EFC-ABA7-BBB512E71724}" dt="2023-12-27T02:57:26.925" v="33" actId="2711"/>
          <ac:spMkLst>
            <pc:docMk/>
            <pc:sldMk cId="2333780345" sldId="314"/>
            <ac:spMk id="9" creationId="{E7F33FCF-0EE3-427F-6576-ADB99F44F7E2}"/>
          </ac:spMkLst>
        </pc:spChg>
      </pc:sldChg>
      <pc:sldChg chg="delSp modSp mod">
        <pc:chgData name="Deborah Shaw" userId="79bf7848-a030-4096-934a-3abbfde4984a" providerId="ADAL" clId="{BEB2C6C5-37F0-4EFC-ABA7-BBB512E71724}" dt="2023-12-26T11:47:33.520" v="14" actId="255"/>
        <pc:sldMkLst>
          <pc:docMk/>
          <pc:sldMk cId="3629754069" sldId="315"/>
        </pc:sldMkLst>
        <pc:spChg chg="mod">
          <ac:chgData name="Deborah Shaw" userId="79bf7848-a030-4096-934a-3abbfde4984a" providerId="ADAL" clId="{BEB2C6C5-37F0-4EFC-ABA7-BBB512E71724}" dt="2023-12-26T11:47:33.520" v="14" actId="255"/>
          <ac:spMkLst>
            <pc:docMk/>
            <pc:sldMk cId="3629754069" sldId="315"/>
            <ac:spMk id="3" creationId="{117E80A5-0A88-072D-D373-1B79DB1B2DCA}"/>
          </ac:spMkLst>
        </pc:spChg>
        <pc:spChg chg="mod">
          <ac:chgData name="Deborah Shaw" userId="79bf7848-a030-4096-934a-3abbfde4984a" providerId="ADAL" clId="{BEB2C6C5-37F0-4EFC-ABA7-BBB512E71724}" dt="2023-12-26T11:46:59.858" v="8" actId="1076"/>
          <ac:spMkLst>
            <pc:docMk/>
            <pc:sldMk cId="3629754069" sldId="315"/>
            <ac:spMk id="7" creationId="{6D1C5468-2E27-9AF9-E8A7-9D00C2F6695F}"/>
          </ac:spMkLst>
        </pc:spChg>
        <pc:spChg chg="del">
          <ac:chgData name="Deborah Shaw" userId="79bf7848-a030-4096-934a-3abbfde4984a" providerId="ADAL" clId="{BEB2C6C5-37F0-4EFC-ABA7-BBB512E71724}" dt="2023-12-26T11:46:52.892" v="7" actId="21"/>
          <ac:spMkLst>
            <pc:docMk/>
            <pc:sldMk cId="3629754069" sldId="315"/>
            <ac:spMk id="9" creationId="{EA4776F2-8249-1257-551D-80D9CD0F0596}"/>
          </ac:spMkLst>
        </pc:spChg>
        <pc:picChg chg="mod">
          <ac:chgData name="Deborah Shaw" userId="79bf7848-a030-4096-934a-3abbfde4984a" providerId="ADAL" clId="{BEB2C6C5-37F0-4EFC-ABA7-BBB512E71724}" dt="2023-12-26T11:46:33.062" v="2" actId="14826"/>
          <ac:picMkLst>
            <pc:docMk/>
            <pc:sldMk cId="3629754069" sldId="315"/>
            <ac:picMk id="6" creationId="{4B1342BB-B465-1A3D-28BC-F5045ABD0A0E}"/>
          </ac:picMkLst>
        </pc:picChg>
      </pc:sldChg>
      <pc:sldChg chg="addSp delSp modSp mod">
        <pc:chgData name="Deborah Shaw" userId="79bf7848-a030-4096-934a-3abbfde4984a" providerId="ADAL" clId="{BEB2C6C5-37F0-4EFC-ABA7-BBB512E71724}" dt="2023-12-27T02:57:04.799" v="31" actId="14100"/>
        <pc:sldMkLst>
          <pc:docMk/>
          <pc:sldMk cId="2323969205" sldId="316"/>
        </pc:sldMkLst>
        <pc:spChg chg="add mod">
          <ac:chgData name="Deborah Shaw" userId="79bf7848-a030-4096-934a-3abbfde4984a" providerId="ADAL" clId="{BEB2C6C5-37F0-4EFC-ABA7-BBB512E71724}" dt="2023-12-27T02:56:34.486" v="27" actId="1076"/>
          <ac:spMkLst>
            <pc:docMk/>
            <pc:sldMk cId="2323969205" sldId="316"/>
            <ac:spMk id="3" creationId="{7EE71981-3ACF-8E27-B95C-AECE8C4067F6}"/>
          </ac:spMkLst>
        </pc:spChg>
        <pc:picChg chg="add mod">
          <ac:chgData name="Deborah Shaw" userId="79bf7848-a030-4096-934a-3abbfde4984a" providerId="ADAL" clId="{BEB2C6C5-37F0-4EFC-ABA7-BBB512E71724}" dt="2023-12-27T02:56:34.486" v="27" actId="1076"/>
          <ac:picMkLst>
            <pc:docMk/>
            <pc:sldMk cId="2323969205" sldId="316"/>
            <ac:picMk id="2" creationId="{2B55CA01-1558-ADB5-5370-8FF13AF123F0}"/>
          </ac:picMkLst>
        </pc:picChg>
        <pc:picChg chg="del">
          <ac:chgData name="Deborah Shaw" userId="79bf7848-a030-4096-934a-3abbfde4984a" providerId="ADAL" clId="{BEB2C6C5-37F0-4EFC-ABA7-BBB512E71724}" dt="2023-12-27T02:56:03.377" v="23" actId="21"/>
          <ac:picMkLst>
            <pc:docMk/>
            <pc:sldMk cId="2323969205" sldId="316"/>
            <ac:picMk id="6" creationId="{72D53142-48CE-19F9-35EB-F4A5D4868DC7}"/>
          </ac:picMkLst>
        </pc:picChg>
        <pc:picChg chg="mod modCrop">
          <ac:chgData name="Deborah Shaw" userId="79bf7848-a030-4096-934a-3abbfde4984a" providerId="ADAL" clId="{BEB2C6C5-37F0-4EFC-ABA7-BBB512E71724}" dt="2023-12-27T02:56:54.333" v="29" actId="14100"/>
          <ac:picMkLst>
            <pc:docMk/>
            <pc:sldMk cId="2323969205" sldId="316"/>
            <ac:picMk id="8" creationId="{086F8DE6-11E4-7D4F-FCD9-C96B8012DC50}"/>
          </ac:picMkLst>
        </pc:picChg>
        <pc:picChg chg="mod">
          <ac:chgData name="Deborah Shaw" userId="79bf7848-a030-4096-934a-3abbfde4984a" providerId="ADAL" clId="{BEB2C6C5-37F0-4EFC-ABA7-BBB512E71724}" dt="2023-12-27T02:57:04.799" v="31" actId="14100"/>
          <ac:picMkLst>
            <pc:docMk/>
            <pc:sldMk cId="2323969205" sldId="316"/>
            <ac:picMk id="13" creationId="{A5A45704-86B4-EB36-3DA3-ED665BFA8203}"/>
          </ac:picMkLst>
        </pc:picChg>
      </pc:sldChg>
      <pc:sldChg chg="addSp delSp modSp add mod">
        <pc:chgData name="Deborah Shaw" userId="79bf7848-a030-4096-934a-3abbfde4984a" providerId="ADAL" clId="{BEB2C6C5-37F0-4EFC-ABA7-BBB512E71724}" dt="2023-12-27T03:08:05.636" v="54" actId="14100"/>
        <pc:sldMkLst>
          <pc:docMk/>
          <pc:sldMk cId="2550901309" sldId="317"/>
        </pc:sldMkLst>
        <pc:spChg chg="add mod">
          <ac:chgData name="Deborah Shaw" userId="79bf7848-a030-4096-934a-3abbfde4984a" providerId="ADAL" clId="{BEB2C6C5-37F0-4EFC-ABA7-BBB512E71724}" dt="2023-12-27T03:08:05.636" v="54" actId="14100"/>
          <ac:spMkLst>
            <pc:docMk/>
            <pc:sldMk cId="2550901309" sldId="317"/>
            <ac:spMk id="2" creationId="{E8EE45DD-CFA9-7D93-0425-BAE0928621E9}"/>
          </ac:spMkLst>
        </pc:spChg>
        <pc:spChg chg="del">
          <ac:chgData name="Deborah Shaw" userId="79bf7848-a030-4096-934a-3abbfde4984a" providerId="ADAL" clId="{BEB2C6C5-37F0-4EFC-ABA7-BBB512E71724}" dt="2023-12-27T03:06:34.679" v="42" actId="21"/>
          <ac:spMkLst>
            <pc:docMk/>
            <pc:sldMk cId="2550901309" sldId="317"/>
            <ac:spMk id="6" creationId="{51DC0B0D-22E0-54EE-FCEC-85A82A7EEA85}"/>
          </ac:spMkLst>
        </pc:spChg>
        <pc:spChg chg="mod">
          <ac:chgData name="Deborah Shaw" userId="79bf7848-a030-4096-934a-3abbfde4984a" providerId="ADAL" clId="{BEB2C6C5-37F0-4EFC-ABA7-BBB512E71724}" dt="2023-12-27T03:06:46.062" v="46" actId="1076"/>
          <ac:spMkLst>
            <pc:docMk/>
            <pc:sldMk cId="2550901309" sldId="317"/>
            <ac:spMk id="7" creationId="{540BBFC3-8525-BA7C-052D-E910C1575C41}"/>
          </ac:spMkLst>
        </pc:spChg>
        <pc:spChg chg="del">
          <ac:chgData name="Deborah Shaw" userId="79bf7848-a030-4096-934a-3abbfde4984a" providerId="ADAL" clId="{BEB2C6C5-37F0-4EFC-ABA7-BBB512E71724}" dt="2023-12-27T03:06:30.870" v="41" actId="21"/>
          <ac:spMkLst>
            <pc:docMk/>
            <pc:sldMk cId="2550901309" sldId="317"/>
            <ac:spMk id="10" creationId="{C02E2947-0C57-DF45-C80F-38C9A244D7A0}"/>
          </ac:spMkLst>
        </pc:spChg>
        <pc:spChg chg="del">
          <ac:chgData name="Deborah Shaw" userId="79bf7848-a030-4096-934a-3abbfde4984a" providerId="ADAL" clId="{BEB2C6C5-37F0-4EFC-ABA7-BBB512E71724}" dt="2023-12-27T03:06:39.541" v="44" actId="21"/>
          <ac:spMkLst>
            <pc:docMk/>
            <pc:sldMk cId="2550901309" sldId="317"/>
            <ac:spMk id="13" creationId="{3DD6275B-AA46-099E-704C-4DD2D634BCB9}"/>
          </ac:spMkLst>
        </pc:spChg>
        <pc:grpChg chg="del">
          <ac:chgData name="Deborah Shaw" userId="79bf7848-a030-4096-934a-3abbfde4984a" providerId="ADAL" clId="{BEB2C6C5-37F0-4EFC-ABA7-BBB512E71724}" dt="2023-12-27T03:06:25.848" v="40" actId="21"/>
          <ac:grpSpMkLst>
            <pc:docMk/>
            <pc:sldMk cId="2550901309" sldId="317"/>
            <ac:grpSpMk id="4" creationId="{404FEF89-722E-9CA8-037F-F32FFCC16804}"/>
          </ac:grpSpMkLst>
        </pc:grpChg>
        <pc:grpChg chg="del">
          <ac:chgData name="Deborah Shaw" userId="79bf7848-a030-4096-934a-3abbfde4984a" providerId="ADAL" clId="{BEB2C6C5-37F0-4EFC-ABA7-BBB512E71724}" dt="2023-12-27T03:06:37.704" v="43" actId="21"/>
          <ac:grpSpMkLst>
            <pc:docMk/>
            <pc:sldMk cId="2550901309" sldId="317"/>
            <ac:grpSpMk id="9" creationId="{2672CAC4-1074-85CF-B5CF-022C835FA151}"/>
          </ac:grpSpMkLst>
        </pc:grpChg>
        <pc:picChg chg="del">
          <ac:chgData name="Deborah Shaw" userId="79bf7848-a030-4096-934a-3abbfde4984a" providerId="ADAL" clId="{BEB2C6C5-37F0-4EFC-ABA7-BBB512E71724}" dt="2023-12-27T03:06:41.032" v="45" actId="21"/>
          <ac:picMkLst>
            <pc:docMk/>
            <pc:sldMk cId="2550901309" sldId="317"/>
            <ac:picMk id="16" creationId="{46BEDB88-3D19-78E0-73A9-B08803546129}"/>
          </ac:picMkLst>
        </pc:picChg>
      </pc:sldChg>
    </pc:docChg>
  </pc:docChgLst>
  <pc:docChgLst>
    <pc:chgData name="Deborah Shaw" userId="S::deborah_shaw@wycliffeassociates.org::79bf7848-a030-4096-934a-3abbfde4984a" providerId="AD" clId="Web-{0D5C1E4D-C2E9-3297-B7F3-9E9B19D92FB2}"/>
    <pc:docChg chg="addSld sldOrd">
      <pc:chgData name="Deborah Shaw" userId="S::deborah_shaw@wycliffeassociates.org::79bf7848-a030-4096-934a-3abbfde4984a" providerId="AD" clId="Web-{0D5C1E4D-C2E9-3297-B7F3-9E9B19D92FB2}" dt="2023-12-17T22:10:03.108" v="1"/>
      <pc:docMkLst>
        <pc:docMk/>
      </pc:docMkLst>
      <pc:sldChg chg="add ord">
        <pc:chgData name="Deborah Shaw" userId="S::deborah_shaw@wycliffeassociates.org::79bf7848-a030-4096-934a-3abbfde4984a" providerId="AD" clId="Web-{0D5C1E4D-C2E9-3297-B7F3-9E9B19D92FB2}" dt="2023-12-17T22:10:03.108" v="1"/>
        <pc:sldMkLst>
          <pc:docMk/>
          <pc:sldMk cId="3829610916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jpeg"/><Relationship Id="rId7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0.jpg"/><Relationship Id="rId4" Type="http://schemas.openxmlformats.org/officeDocument/2006/relationships/image" Target="../media/image16.jpe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9.jpeg"/><Relationship Id="rId7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jp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b="13199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1" y="3658183"/>
            <a:ext cx="5736005" cy="2851456"/>
          </a:xfrm>
        </p:spPr>
        <p:txBody>
          <a:bodyPr anchor="ctr">
            <a:normAutofit fontScale="92500" lnSpcReduction="2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Y recogió todo el alimento de los siete años que estuvieron en la tierra de Egipto, y guardó el pan en las ciudades; Guardaba en cada ciudad el alimento de los campos que las rodeaban.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(Gn. 41:48)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s-ES" sz="1600" dirty="0">
                <a:latin typeface="Calibri"/>
                <a:ea typeface="Times New Roman" panose="02020603050405020304" pitchFamily="18" charset="0"/>
                <a:cs typeface="Arial"/>
              </a:rPr>
              <a:t>Toda la Escritura está tomada de la Nueva Versión King James®. © 1982 por Thomas Nelson, Inc. Usado con permiso. Todos los derechos reservados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.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20783" y="3375751"/>
            <a:ext cx="3192851" cy="34163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Herramientas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Software para la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Traducción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96648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599E3-924E-197E-4A81-7E1178BA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13054F-0A98-68EB-5E40-164A2FF92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6F8DE6-11E4-7D4F-FCD9-C96B8012D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12563"/>
          <a:stretch/>
        </p:blipFill>
        <p:spPr>
          <a:xfrm>
            <a:off x="491653" y="3636939"/>
            <a:ext cx="2814452" cy="18615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825850-B458-F598-94F5-3697CA253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A45704-86B4-EB36-3DA3-ED665BFA8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172" y="1777083"/>
            <a:ext cx="4505692" cy="3585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55CA01-1558-ADB5-5370-8FF13AF12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3" y="1853249"/>
            <a:ext cx="1119814" cy="1119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71981-3ACF-8E27-B95C-AECE8C4067F6}"/>
              </a:ext>
            </a:extLst>
          </p:cNvPr>
          <p:cNvSpPr txBox="1"/>
          <p:nvPr/>
        </p:nvSpPr>
        <p:spPr>
          <a:xfrm>
            <a:off x="1611467" y="2151546"/>
            <a:ext cx="162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</p:spTree>
    <p:extLst>
      <p:ext uri="{BB962C8B-B14F-4D97-AF65-F5344CB8AC3E}">
        <p14:creationId xmlns:p14="http://schemas.microsoft.com/office/powerpoint/2010/main" val="232396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1502" y="2409151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28" y="4244232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2579426" y="4542529"/>
            <a:ext cx="15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88E33-99B7-603F-BB80-0E2AE6DEEBFE}"/>
              </a:ext>
            </a:extLst>
          </p:cNvPr>
          <p:cNvSpPr txBox="1"/>
          <p:nvPr/>
        </p:nvSpPr>
        <p:spPr>
          <a:xfrm>
            <a:off x="4500907" y="2803986"/>
            <a:ext cx="3718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M</a:t>
            </a:r>
            <a:r>
              <a:rPr lang="pt-BR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ás </a:t>
            </a:r>
            <a:r>
              <a:rPr lang="pt-BR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simple</a:t>
            </a:r>
            <a:r>
              <a:rPr lang="pt-BR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de usar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usuarios deben descargar archivos de audio fuente 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FE3A2-4717-09DF-E14A-0ABDF1AE49C1}"/>
              </a:ext>
            </a:extLst>
          </p:cNvPr>
          <p:cNvSpPr txBox="1"/>
          <p:nvPr/>
        </p:nvSpPr>
        <p:spPr>
          <a:xfrm>
            <a:off x="4500907" y="4354676"/>
            <a:ext cx="4003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También </a:t>
            </a:r>
            <a:r>
              <a:rPr lang="en-US" sz="1800" dirty="0" err="1"/>
              <a:t>puede</a:t>
            </a:r>
            <a:r>
              <a:rPr lang="en-US" sz="1800" dirty="0"/>
              <a:t> ser </a:t>
            </a:r>
            <a:r>
              <a:rPr lang="en-US" sz="1800" dirty="0" err="1"/>
              <a:t>usado</a:t>
            </a:r>
            <a:r>
              <a:rPr lang="en-US" sz="1800" dirty="0"/>
              <a:t> para </a:t>
            </a:r>
            <a:r>
              <a:rPr lang="en-US" sz="1800" dirty="0" err="1"/>
              <a:t>grabar</a:t>
            </a:r>
            <a:r>
              <a:rPr lang="en-US" sz="1800" dirty="0"/>
              <a:t> las </a:t>
            </a:r>
            <a:r>
              <a:rPr lang="en-US" sz="1800" dirty="0" err="1"/>
              <a:t>traducciones</a:t>
            </a:r>
            <a:r>
              <a:rPr lang="en-US" sz="1800" dirty="0"/>
              <a:t> </a:t>
            </a:r>
            <a:r>
              <a:rPr lang="en-US" sz="1800" dirty="0" err="1"/>
              <a:t>escritas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/>
              <a:t>Los </a:t>
            </a:r>
            <a:r>
              <a:rPr lang="en-US" sz="1800" dirty="0" err="1"/>
              <a:t>archivos</a:t>
            </a:r>
            <a:r>
              <a:rPr lang="en-US" sz="1800" dirty="0"/>
              <a:t> de audio </a:t>
            </a:r>
            <a:r>
              <a:rPr lang="en-US" sz="1800" dirty="0" err="1"/>
              <a:t>fuente</a:t>
            </a:r>
            <a:r>
              <a:rPr lang="en-US" sz="1800" dirty="0"/>
              <a:t> </a:t>
            </a:r>
            <a:r>
              <a:rPr lang="en-US" sz="1800" dirty="0" err="1"/>
              <a:t>están</a:t>
            </a:r>
            <a:r>
              <a:rPr lang="en-US" sz="1800" dirty="0"/>
              <a:t> </a:t>
            </a:r>
            <a:r>
              <a:rPr lang="en-US" sz="1800" dirty="0" err="1"/>
              <a:t>integrados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B7880-A428-DC64-BC10-C39CA12DF7B0}"/>
              </a:ext>
            </a:extLst>
          </p:cNvPr>
          <p:cNvSpPr>
            <a:spLocks noGrp="1"/>
          </p:cNvSpPr>
          <p:nvPr/>
        </p:nvSpPr>
        <p:spPr>
          <a:xfrm>
            <a:off x="433725" y="542915"/>
            <a:ext cx="827655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Herramientas Técnicas Gratuitas para Traducciones Orales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08BA71-206D-C623-6D64-D7CF25A819A8}"/>
              </a:ext>
            </a:extLst>
          </p:cNvPr>
          <p:cNvGrpSpPr/>
          <p:nvPr/>
        </p:nvGrpSpPr>
        <p:grpSpPr>
          <a:xfrm>
            <a:off x="6866461" y="1332143"/>
            <a:ext cx="1352864" cy="1248372"/>
            <a:chOff x="6293498" y="911831"/>
            <a:chExt cx="1089061" cy="108906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A3BCD6-C7AC-E729-3D54-1C3FA6F221B6}"/>
                </a:ext>
              </a:extLst>
            </p:cNvPr>
            <p:cNvSpPr/>
            <p:nvPr/>
          </p:nvSpPr>
          <p:spPr>
            <a:xfrm>
              <a:off x="6293498" y="911831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1AA3D8-99C6-D60C-24A1-83CFD1BC4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35190" y="953523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8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B82B1-BCB1-4193-B23D-2823530A6E4A}"/>
              </a:ext>
            </a:extLst>
          </p:cNvPr>
          <p:cNvSpPr txBox="1"/>
          <p:nvPr/>
        </p:nvSpPr>
        <p:spPr>
          <a:xfrm>
            <a:off x="165953" y="462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22B10-85D4-4E0E-B4CE-49D561A5E619}"/>
              </a:ext>
            </a:extLst>
          </p:cNvPr>
          <p:cNvSpPr txBox="1"/>
          <p:nvPr/>
        </p:nvSpPr>
        <p:spPr>
          <a:xfrm>
            <a:off x="347887" y="2911697"/>
            <a:ext cx="2721884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Qué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herramienta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funciona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mejor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44613-AF37-44DE-B63B-D1AEB127073D}"/>
              </a:ext>
            </a:extLst>
          </p:cNvPr>
          <p:cNvSpPr txBox="1"/>
          <p:nvPr/>
        </p:nvSpPr>
        <p:spPr>
          <a:xfrm>
            <a:off x="4961263" y="665765"/>
            <a:ext cx="2786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2"/>
                </a:solidFill>
                <a:latin typeface="Arial Black" panose="020B0A04020102020204" pitchFamily="34" charset="0"/>
              </a:rPr>
              <a:t>Considerar</a:t>
            </a:r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5FBA92-6DF1-4E8E-831B-BC066E15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376" y="2961680"/>
            <a:ext cx="1715914" cy="1715914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7E173B-9F93-4F79-9C39-FE4FC3AFC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47756" r="3672" b="-5767"/>
          <a:stretch/>
        </p:blipFill>
        <p:spPr>
          <a:xfrm>
            <a:off x="3848035" y="1250540"/>
            <a:ext cx="1715914" cy="1694136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5F8FD-BCAF-4325-B52D-549D4FCE4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9" t="8223" r="50267" b="30051"/>
          <a:stretch/>
        </p:blipFill>
        <p:spPr>
          <a:xfrm>
            <a:off x="3768874" y="4558013"/>
            <a:ext cx="1795075" cy="1716315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1E66A7-5F50-4067-B9D0-E0205B29F207}"/>
              </a:ext>
            </a:extLst>
          </p:cNvPr>
          <p:cNvSpPr txBox="1"/>
          <p:nvPr/>
        </p:nvSpPr>
        <p:spPr>
          <a:xfrm>
            <a:off x="3666424" y="3441565"/>
            <a:ext cx="3461979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07000"/>
              </a:lnSpc>
            </a:pPr>
            <a:r>
              <a:rPr lang="es-E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Accesibilidad a una buena </a:t>
            </a:r>
            <a:r>
              <a:rPr lang="es-ES" sz="20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ES" sz="20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onexion</a:t>
            </a:r>
            <a:r>
              <a:rPr lang="es-E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Internet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866B1-FA9A-41C9-82F0-FF996FBAE649}"/>
              </a:ext>
            </a:extLst>
          </p:cNvPr>
          <p:cNvSpPr txBox="1"/>
          <p:nvPr/>
        </p:nvSpPr>
        <p:spPr>
          <a:xfrm>
            <a:off x="5619923" y="1730423"/>
            <a:ext cx="3092562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s-E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Accesibilidad a los ordenadores portátiles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EFCBA-9C4F-436D-B04D-6B8927927E53}"/>
              </a:ext>
            </a:extLst>
          </p:cNvPr>
          <p:cNvSpPr txBox="1"/>
          <p:nvPr/>
        </p:nvSpPr>
        <p:spPr>
          <a:xfrm>
            <a:off x="5619923" y="4884325"/>
            <a:ext cx="2918907" cy="1063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s-E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Conocimientos informáticos de los traductores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6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5DC95-F2E6-E1B3-1953-15E9460C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1903641"/>
            <a:ext cx="2192146" cy="1092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ACE67A-9C3D-3294-A385-C016867D35D1}"/>
              </a:ext>
            </a:extLst>
          </p:cNvPr>
          <p:cNvGrpSpPr/>
          <p:nvPr/>
        </p:nvGrpSpPr>
        <p:grpSpPr>
          <a:xfrm>
            <a:off x="570371" y="3311601"/>
            <a:ext cx="3079010" cy="971311"/>
            <a:chOff x="4921636" y="1339146"/>
            <a:chExt cx="3535025" cy="929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5613D2-07EF-146B-9336-EF51DF3D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9E781-09A2-62AE-8AA4-E76C16C6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02B795-09C8-A905-5BB1-2D6EE4679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4666486"/>
            <a:ext cx="2516813" cy="8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71113-CB4D-B6F3-520B-B579D7D7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1938" y="2041758"/>
            <a:ext cx="2729997" cy="1202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0836E-8912-839A-7918-7DFDFD9E9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1938" y="3390299"/>
            <a:ext cx="1040219" cy="1040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3B891-2574-E8F6-3F4E-BBE88FFB0220}"/>
              </a:ext>
            </a:extLst>
          </p:cNvPr>
          <p:cNvSpPr txBox="1"/>
          <p:nvPr/>
        </p:nvSpPr>
        <p:spPr>
          <a:xfrm>
            <a:off x="6364793" y="3658515"/>
            <a:ext cx="1864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BB4D38-B6C8-0344-D5E4-77674FF13EBF}"/>
              </a:ext>
            </a:extLst>
          </p:cNvPr>
          <p:cNvGrpSpPr/>
          <p:nvPr/>
        </p:nvGrpSpPr>
        <p:grpSpPr>
          <a:xfrm>
            <a:off x="1566111" y="512005"/>
            <a:ext cx="1089061" cy="1089061"/>
            <a:chOff x="5894798" y="3857944"/>
            <a:chExt cx="1089061" cy="10890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AB5BF-A2A2-4BDD-2347-87F5A4ADAADA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0A05E5-62E1-C04E-4D2F-7A7D45C7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2D73A-5A4B-E34E-A8EF-EECE5CB028F9}"/>
              </a:ext>
            </a:extLst>
          </p:cNvPr>
          <p:cNvGrpSpPr/>
          <p:nvPr/>
        </p:nvGrpSpPr>
        <p:grpSpPr>
          <a:xfrm>
            <a:off x="6086923" y="538271"/>
            <a:ext cx="1089061" cy="1089061"/>
            <a:chOff x="2160141" y="3857945"/>
            <a:chExt cx="1089061" cy="10890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123C48-0DD6-4F17-C4F9-1CCDFA8B25ED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5E3769-4514-7FAB-1CE5-385DD4F9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70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E2947-0C57-DF45-C80F-38C9A244D7A0}"/>
              </a:ext>
            </a:extLst>
          </p:cNvPr>
          <p:cNvSpPr txBox="1"/>
          <p:nvPr/>
        </p:nvSpPr>
        <p:spPr>
          <a:xfrm>
            <a:off x="3094665" y="3194222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Beneficios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  <a:p>
            <a:pPr algn="ctr"/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D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esafio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?</a:t>
            </a:r>
            <a:endParaRPr lang="en-US" sz="2800" b="1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EF89-722E-9CA8-037F-F32FFCC16804}"/>
              </a:ext>
            </a:extLst>
          </p:cNvPr>
          <p:cNvGrpSpPr/>
          <p:nvPr/>
        </p:nvGrpSpPr>
        <p:grpSpPr>
          <a:xfrm>
            <a:off x="476051" y="3020733"/>
            <a:ext cx="2254745" cy="1731970"/>
            <a:chOff x="1557086" y="3947546"/>
            <a:chExt cx="2286285" cy="17561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568550-5B9D-9413-39CF-CEE6646EF78F}"/>
                </a:ext>
              </a:extLst>
            </p:cNvPr>
            <p:cNvSpPr txBox="1"/>
            <p:nvPr/>
          </p:nvSpPr>
          <p:spPr>
            <a:xfrm>
              <a:off x="1557086" y="5266829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Iglesia Local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A671CD-DF25-DA3F-0F91-9A38C0E91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2CAC4-1074-85CF-B5CF-022C835FA151}"/>
              </a:ext>
            </a:extLst>
          </p:cNvPr>
          <p:cNvGrpSpPr/>
          <p:nvPr/>
        </p:nvGrpSpPr>
        <p:grpSpPr>
          <a:xfrm>
            <a:off x="7089703" y="2170633"/>
            <a:ext cx="1258367" cy="1258367"/>
            <a:chOff x="351561" y="4518731"/>
            <a:chExt cx="1258367" cy="12583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EB870C-39F9-BA84-8D58-75AF11916D57}"/>
                </a:ext>
              </a:extLst>
            </p:cNvPr>
            <p:cNvSpPr/>
            <p:nvPr/>
          </p:nvSpPr>
          <p:spPr>
            <a:xfrm>
              <a:off x="351561" y="4518731"/>
              <a:ext cx="1258367" cy="1258367"/>
            </a:xfrm>
            <a:prstGeom prst="ellipse">
              <a:avLst/>
            </a:prstGeom>
            <a:solidFill>
              <a:srgbClr val="83A83F"/>
            </a:solidFill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Content Placeholder 36">
              <a:extLst>
                <a:ext uri="{FF2B5EF4-FFF2-40B4-BE49-F238E27FC236}">
                  <a16:creationId xmlns:a16="http://schemas.microsoft.com/office/drawing/2014/main" id="{70813360-B254-ECF9-FAD7-1A847439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4701117"/>
              <a:ext cx="704190" cy="893594"/>
            </a:xfrm>
            <a:prstGeom prst="rect">
              <a:avLst/>
            </a:prstGeom>
          </p:spPr>
        </p:pic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3DD6275B-AA46-099E-704C-4DD2D634BCB9}"/>
              </a:ext>
            </a:extLst>
          </p:cNvPr>
          <p:cNvSpPr/>
          <p:nvPr/>
        </p:nvSpPr>
        <p:spPr>
          <a:xfrm>
            <a:off x="7428502" y="3625248"/>
            <a:ext cx="580767" cy="716692"/>
          </a:xfrm>
          <a:prstGeom prst="downArrow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BEDB88-3D19-78E0-73A9-B08803546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67" y="4538188"/>
            <a:ext cx="1431103" cy="9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0BBFC3-8525-BA7C-052D-E910C1575C41}"/>
              </a:ext>
            </a:extLst>
          </p:cNvPr>
          <p:cNvSpPr/>
          <p:nvPr/>
        </p:nvSpPr>
        <p:spPr>
          <a:xfrm>
            <a:off x="2622965" y="1137914"/>
            <a:ext cx="3582626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Salmos 102:18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E45DD-CFA9-7D93-0425-BAE0928621E9}"/>
              </a:ext>
            </a:extLst>
          </p:cNvPr>
          <p:cNvSpPr txBox="1"/>
          <p:nvPr/>
        </p:nvSpPr>
        <p:spPr>
          <a:xfrm>
            <a:off x="852755" y="2228671"/>
            <a:ext cx="7551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s-ES" sz="2800" dirty="0">
                <a:latin typeface="+mj-lt"/>
              </a:rPr>
              <a:t>Esto se escribirá para la generación venidera, para que un pueblo que aún no ha sido creado alabe al Señor.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090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6FE63-5117-390A-C7B7-5ADAF351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584" y="256706"/>
            <a:ext cx="5362832" cy="1677009"/>
          </a:xfr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A507C0AD-9C60-E0F7-CDF7-39974E083834}"/>
              </a:ext>
            </a:extLst>
          </p:cNvPr>
          <p:cNvSpPr/>
          <p:nvPr/>
        </p:nvSpPr>
        <p:spPr>
          <a:xfrm>
            <a:off x="356361" y="2261420"/>
            <a:ext cx="2299799" cy="225590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pt-BR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89DE92-8233-4909-4B19-FFB7649B291C}"/>
              </a:ext>
            </a:extLst>
          </p:cNvPr>
          <p:cNvSpPr txBox="1"/>
          <p:nvPr/>
        </p:nvSpPr>
        <p:spPr>
          <a:xfrm>
            <a:off x="478259" y="2970895"/>
            <a:ext cx="20324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Gratis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7C2EA8F-CE16-5700-F436-04A3E8DAD20F}"/>
              </a:ext>
            </a:extLst>
          </p:cNvPr>
          <p:cNvSpPr/>
          <p:nvPr/>
        </p:nvSpPr>
        <p:spPr>
          <a:xfrm>
            <a:off x="3146034" y="3309539"/>
            <a:ext cx="3014747" cy="3091436"/>
          </a:xfrm>
          <a:prstGeom prst="ellipse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pt-BR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942AD4-57BB-ACF3-8712-36F411A867BA}"/>
              </a:ext>
            </a:extLst>
          </p:cNvPr>
          <p:cNvSpPr txBox="1"/>
          <p:nvPr/>
        </p:nvSpPr>
        <p:spPr>
          <a:xfrm>
            <a:off x="2983221" y="4139456"/>
            <a:ext cx="33500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Almacenamiento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Gratis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WACS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A7136CC-FBBE-9CA9-93EC-65D3E8FCF871}"/>
              </a:ext>
            </a:extLst>
          </p:cNvPr>
          <p:cNvSpPr/>
          <p:nvPr/>
        </p:nvSpPr>
        <p:spPr>
          <a:xfrm>
            <a:off x="6487842" y="2261420"/>
            <a:ext cx="2213846" cy="2255899"/>
          </a:xfrm>
          <a:prstGeom prst="ellipse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pt-BR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BF5808-8DEF-C70C-58DB-39CBCE556983}"/>
              </a:ext>
            </a:extLst>
          </p:cNvPr>
          <p:cNvSpPr txBox="1"/>
          <p:nvPr/>
        </p:nvSpPr>
        <p:spPr>
          <a:xfrm>
            <a:off x="6129253" y="2832486"/>
            <a:ext cx="30147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Gratuitos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bibleineverylanguage.org</a:t>
            </a:r>
          </a:p>
        </p:txBody>
      </p:sp>
      <p:pic>
        <p:nvPicPr>
          <p:cNvPr id="4" name="Imagem 3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CC56C0ED-BF74-14AC-0F2A-1EA3217EE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1301720"/>
            <a:ext cx="8849031" cy="4254560"/>
          </a:xfrm>
          <a:prstGeom prst="rect">
            <a:avLst/>
          </a:prstGeom>
        </p:spPr>
      </p:pic>
      <p:sp>
        <p:nvSpPr>
          <p:cNvPr id="3" name="Seta: para Cima 2">
            <a:extLst>
              <a:ext uri="{FF2B5EF4-FFF2-40B4-BE49-F238E27FC236}">
                <a16:creationId xmlns:a16="http://schemas.microsoft.com/office/drawing/2014/main" id="{329B318E-A389-6D00-DA47-117C1EE58302}"/>
              </a:ext>
            </a:extLst>
          </p:cNvPr>
          <p:cNvSpPr/>
          <p:nvPr/>
        </p:nvSpPr>
        <p:spPr>
          <a:xfrm rot="7956449">
            <a:off x="2171891" y="818873"/>
            <a:ext cx="336177" cy="565344"/>
          </a:xfrm>
          <a:prstGeom prst="upArrow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pt-BR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91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traducción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08294D-347F-4281-A823-C3D469BD171E}"/>
              </a:ext>
            </a:extLst>
          </p:cNvPr>
          <p:cNvGrpSpPr/>
          <p:nvPr/>
        </p:nvGrpSpPr>
        <p:grpSpPr>
          <a:xfrm>
            <a:off x="3444628" y="4582274"/>
            <a:ext cx="2254745" cy="1731970"/>
            <a:chOff x="1557086" y="3947546"/>
            <a:chExt cx="2286285" cy="17561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7C578-AF57-430E-B2EF-F6BADC6BFE9A}"/>
                </a:ext>
              </a:extLst>
            </p:cNvPr>
            <p:cNvSpPr txBox="1"/>
            <p:nvPr/>
          </p:nvSpPr>
          <p:spPr>
            <a:xfrm>
              <a:off x="1557086" y="5266829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Iglesia Local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4A11A-8A7F-4725-A5EB-F72FF13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435E06E-6F62-49EA-8CA9-B2B7122A2C4E}"/>
              </a:ext>
            </a:extLst>
          </p:cNvPr>
          <p:cNvSpPr/>
          <p:nvPr/>
        </p:nvSpPr>
        <p:spPr>
          <a:xfrm>
            <a:off x="3323690" y="3503487"/>
            <a:ext cx="2496620" cy="934949"/>
          </a:xfrm>
          <a:prstGeom prst="leftRightArrow">
            <a:avLst>
              <a:gd name="adj1" fmla="val 67143"/>
              <a:gd name="adj2" fmla="val 50000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413DA-2B5C-4358-9347-4BA98086998E}"/>
              </a:ext>
            </a:extLst>
          </p:cNvPr>
          <p:cNvGrpSpPr/>
          <p:nvPr/>
        </p:nvGrpSpPr>
        <p:grpSpPr>
          <a:xfrm>
            <a:off x="5927041" y="3429000"/>
            <a:ext cx="1089061" cy="1485151"/>
            <a:chOff x="2127898" y="3426431"/>
            <a:chExt cx="1089061" cy="14851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EC1D5D-7EAC-4BF8-8C8D-85686CA8285C}"/>
                </a:ext>
              </a:extLst>
            </p:cNvPr>
            <p:cNvGrpSpPr/>
            <p:nvPr/>
          </p:nvGrpSpPr>
          <p:grpSpPr>
            <a:xfrm>
              <a:off x="2127898" y="3426431"/>
              <a:ext cx="1089061" cy="1089061"/>
              <a:chOff x="2160141" y="3857945"/>
              <a:chExt cx="1089061" cy="10890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CF0778-AE91-4DB9-ACA7-62E03A0EB6FB}"/>
                  </a:ext>
                </a:extLst>
              </p:cNvPr>
              <p:cNvSpPr/>
              <p:nvPr/>
            </p:nvSpPr>
            <p:spPr>
              <a:xfrm>
                <a:off x="2160141" y="3857945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925EE25-E5A9-43C5-BFAB-2443E46EC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833" y="3899637"/>
                <a:ext cx="1005676" cy="1005676"/>
              </a:xfrm>
              <a:prstGeom prst="ellipse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10E04E-3A65-4454-9039-49291F154B5C}"/>
                </a:ext>
              </a:extLst>
            </p:cNvPr>
            <p:cNvSpPr txBox="1"/>
            <p:nvPr/>
          </p:nvSpPr>
          <p:spPr>
            <a:xfrm>
              <a:off x="2324416" y="4511472"/>
              <a:ext cx="6960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Oral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F5048-4245-4CA5-BEAE-B7068A87724E}"/>
              </a:ext>
            </a:extLst>
          </p:cNvPr>
          <p:cNvGrpSpPr/>
          <p:nvPr/>
        </p:nvGrpSpPr>
        <p:grpSpPr>
          <a:xfrm>
            <a:off x="2099662" y="3429000"/>
            <a:ext cx="1109599" cy="1485151"/>
            <a:chOff x="5916772" y="3426431"/>
            <a:chExt cx="1109599" cy="14851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4CF13-76D6-4F64-9E05-328545E48F3A}"/>
                </a:ext>
              </a:extLst>
            </p:cNvPr>
            <p:cNvGrpSpPr/>
            <p:nvPr/>
          </p:nvGrpSpPr>
          <p:grpSpPr>
            <a:xfrm>
              <a:off x="5927042" y="3426431"/>
              <a:ext cx="1089061" cy="1089061"/>
              <a:chOff x="5894798" y="3857944"/>
              <a:chExt cx="1089061" cy="108906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712211-F20D-4205-AD0E-CDB8B471B7DE}"/>
                  </a:ext>
                </a:extLst>
              </p:cNvPr>
              <p:cNvSpPr/>
              <p:nvPr/>
            </p:nvSpPr>
            <p:spPr>
              <a:xfrm>
                <a:off x="5894798" y="3857944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1D1CF0-AC9A-4D5F-B3FC-1B7D4AF3B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0696" y="4041538"/>
                <a:ext cx="699569" cy="69956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88CE2-4A52-4018-93D0-F35F063824B9}"/>
                </a:ext>
              </a:extLst>
            </p:cNvPr>
            <p:cNvSpPr txBox="1"/>
            <p:nvPr/>
          </p:nvSpPr>
          <p:spPr>
            <a:xfrm>
              <a:off x="5916772" y="4511472"/>
              <a:ext cx="110959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accent1"/>
                  </a:solidFill>
                </a:rPr>
                <a:t>Escrita</a:t>
              </a:r>
              <a:r>
                <a:rPr lang="en-US" sz="2000" b="1" dirty="0">
                  <a:solidFill>
                    <a:schemeClr val="accent1"/>
                  </a:solidFill>
                </a:rPr>
                <a:t> </a:t>
              </a:r>
            </a:p>
          </p:txBody>
        </p:sp>
      </p:grpSp>
      <p:sp>
        <p:nvSpPr>
          <p:cNvPr id="18" name="Arrow: Up 17">
            <a:extLst>
              <a:ext uri="{FF2B5EF4-FFF2-40B4-BE49-F238E27FC236}">
                <a16:creationId xmlns:a16="http://schemas.microsoft.com/office/drawing/2014/main" id="{68D65671-77C8-4139-9D87-D0F1097701EE}"/>
              </a:ext>
            </a:extLst>
          </p:cNvPr>
          <p:cNvSpPr/>
          <p:nvPr/>
        </p:nvSpPr>
        <p:spPr>
          <a:xfrm>
            <a:off x="2342637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F34E7D7-C9CB-4684-9944-60819EBDB461}"/>
              </a:ext>
            </a:extLst>
          </p:cNvPr>
          <p:cNvSpPr/>
          <p:nvPr/>
        </p:nvSpPr>
        <p:spPr>
          <a:xfrm>
            <a:off x="6141781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4872CD-EA99-43BD-BA17-EB97DD190AB5}"/>
              </a:ext>
            </a:extLst>
          </p:cNvPr>
          <p:cNvSpPr/>
          <p:nvPr/>
        </p:nvSpPr>
        <p:spPr>
          <a:xfrm>
            <a:off x="1611621" y="1404311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en-US" sz="2200" dirty="0" err="1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Escrito</a:t>
            </a:r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B25E5C-18DF-4123-B28F-BC75DA99C231}"/>
              </a:ext>
            </a:extLst>
          </p:cNvPr>
          <p:cNvSpPr/>
          <p:nvPr/>
        </p:nvSpPr>
        <p:spPr>
          <a:xfrm>
            <a:off x="5410765" y="1399965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mp3 o</a:t>
            </a:r>
            <a:b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phone?</a:t>
            </a:r>
          </a:p>
        </p:txBody>
      </p:sp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0" y="346150"/>
            <a:ext cx="2659964" cy="13255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560AD8-0A96-3824-1C41-9ABF01C70503}"/>
              </a:ext>
            </a:extLst>
          </p:cNvPr>
          <p:cNvGrpSpPr/>
          <p:nvPr/>
        </p:nvGrpSpPr>
        <p:grpSpPr>
          <a:xfrm>
            <a:off x="4197852" y="2177387"/>
            <a:ext cx="1347100" cy="1755564"/>
            <a:chOff x="3607398" y="1551514"/>
            <a:chExt cx="1755648" cy="24765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8637-E3DA-4BE4-4CCA-249C48D8D7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2" t="11159" r="52250" b="33731"/>
            <a:stretch/>
          </p:blipFill>
          <p:spPr>
            <a:xfrm>
              <a:off x="3607398" y="2272403"/>
              <a:ext cx="1755648" cy="17556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FB9FE3-8C5F-4576-74C7-94D63AF20EEB}"/>
                </a:ext>
              </a:extLst>
            </p:cNvPr>
            <p:cNvSpPr/>
            <p:nvPr/>
          </p:nvSpPr>
          <p:spPr>
            <a:xfrm>
              <a:off x="4179664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7" name="Arrow: Up 23">
            <a:extLst>
              <a:ext uri="{FF2B5EF4-FFF2-40B4-BE49-F238E27FC236}">
                <a16:creationId xmlns:a16="http://schemas.microsoft.com/office/drawing/2014/main" id="{D06E453E-3B47-AE40-0CF0-EF014B9B181D}"/>
              </a:ext>
            </a:extLst>
          </p:cNvPr>
          <p:cNvSpPr/>
          <p:nvPr/>
        </p:nvSpPr>
        <p:spPr>
          <a:xfrm rot="5400000">
            <a:off x="5911998" y="2884951"/>
            <a:ext cx="659582" cy="791553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3AEF56-B9CF-B1E5-08D1-9D4F42202185}"/>
              </a:ext>
            </a:extLst>
          </p:cNvPr>
          <p:cNvGrpSpPr/>
          <p:nvPr/>
        </p:nvGrpSpPr>
        <p:grpSpPr>
          <a:xfrm>
            <a:off x="6990846" y="2177387"/>
            <a:ext cx="1347100" cy="1857630"/>
            <a:chOff x="6517926" y="1551514"/>
            <a:chExt cx="1756055" cy="24767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3A22FD-0864-A006-CDAC-62925630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926" y="2272200"/>
              <a:ext cx="1756055" cy="175605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79FE27-B413-DF1D-67DA-16656CA4ABB6}"/>
                </a:ext>
              </a:extLst>
            </p:cNvPr>
            <p:cNvSpPr/>
            <p:nvPr/>
          </p:nvSpPr>
          <p:spPr>
            <a:xfrm>
              <a:off x="7094835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pic>
        <p:nvPicPr>
          <p:cNvPr id="31" name="Graphic 30" descr="Wireless with solid fill">
            <a:extLst>
              <a:ext uri="{FF2B5EF4-FFF2-40B4-BE49-F238E27FC236}">
                <a16:creationId xmlns:a16="http://schemas.microsoft.com/office/drawing/2014/main" id="{BD738B9E-B627-8FE4-E7FC-7FC60627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3547" y="4890385"/>
            <a:ext cx="1071585" cy="1071585"/>
          </a:xfrm>
          <a:prstGeom prst="rect">
            <a:avLst/>
          </a:prstGeom>
        </p:spPr>
      </p:pic>
      <p:pic>
        <p:nvPicPr>
          <p:cNvPr id="33" name="Graphic 32" descr="No sign outline">
            <a:extLst>
              <a:ext uri="{FF2B5EF4-FFF2-40B4-BE49-F238E27FC236}">
                <a16:creationId xmlns:a16="http://schemas.microsoft.com/office/drawing/2014/main" id="{A09F83A9-C39B-71EF-F300-CBA431C76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2637" y="4680612"/>
            <a:ext cx="1581933" cy="1581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86229-0994-60FC-342C-0BA677696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4" y="2484915"/>
            <a:ext cx="2764819" cy="1888169"/>
          </a:xfrm>
          <a:prstGeom prst="rect">
            <a:avLst/>
          </a:prstGeom>
        </p:spPr>
      </p:pic>
      <p:sp>
        <p:nvSpPr>
          <p:cNvPr id="9" name="Callout: Down Arrow 30">
            <a:extLst>
              <a:ext uri="{FF2B5EF4-FFF2-40B4-BE49-F238E27FC236}">
                <a16:creationId xmlns:a16="http://schemas.microsoft.com/office/drawing/2014/main" id="{97FAEB5E-91B3-1B51-78A3-C49A4211DD34}"/>
              </a:ext>
            </a:extLst>
          </p:cNvPr>
          <p:cNvSpPr/>
          <p:nvPr/>
        </p:nvSpPr>
        <p:spPr>
          <a:xfrm>
            <a:off x="935902" y="1853824"/>
            <a:ext cx="2166894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Dercargable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C9033-0559-A564-6C83-EAB6B1461567}"/>
              </a:ext>
            </a:extLst>
          </p:cNvPr>
          <p:cNvSpPr/>
          <p:nvPr/>
        </p:nvSpPr>
        <p:spPr>
          <a:xfrm>
            <a:off x="3000054" y="4609129"/>
            <a:ext cx="2160232" cy="18047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Comprobación de los recursos incluidos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4857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2804487" y="49713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8" name="Picture 67" descr="Woman using laptop">
            <a:extLst>
              <a:ext uri="{FF2B5EF4-FFF2-40B4-BE49-F238E27FC236}">
                <a16:creationId xmlns:a16="http://schemas.microsoft.com/office/drawing/2014/main" id="{FA47BAD7-0DE4-12A2-DFB1-BBE191E41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0069"/>
          <a:stretch/>
        </p:blipFill>
        <p:spPr>
          <a:xfrm>
            <a:off x="4762501" y="1712075"/>
            <a:ext cx="2901306" cy="27535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BA393C6-0FF4-4F18-4458-8F3D1FEE4B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7515"/>
            <a:ext cx="2764819" cy="1888169"/>
          </a:xfrm>
          <a:prstGeom prst="rect">
            <a:avLst/>
          </a:prstGeom>
        </p:spPr>
      </p:pic>
      <p:sp>
        <p:nvSpPr>
          <p:cNvPr id="95" name="Callout: Down Arrow 30">
            <a:extLst>
              <a:ext uri="{FF2B5EF4-FFF2-40B4-BE49-F238E27FC236}">
                <a16:creationId xmlns:a16="http://schemas.microsoft.com/office/drawing/2014/main" id="{6F7F4B3B-865B-7DC5-CCBB-C75C77473346}"/>
              </a:ext>
            </a:extLst>
          </p:cNvPr>
          <p:cNvSpPr/>
          <p:nvPr/>
        </p:nvSpPr>
        <p:spPr>
          <a:xfrm>
            <a:off x="972973" y="2257322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Descargable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8D837-A4AA-D3E0-C971-201A28C35713}"/>
              </a:ext>
            </a:extLst>
          </p:cNvPr>
          <p:cNvSpPr/>
          <p:nvPr/>
        </p:nvSpPr>
        <p:spPr>
          <a:xfrm>
            <a:off x="4977478" y="5156843"/>
            <a:ext cx="2984994" cy="783193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Comprobación de recursos no incluidos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87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11C2C-92E7-4023-AF85-4989B944D681}"/>
              </a:ext>
            </a:extLst>
          </p:cNvPr>
          <p:cNvGrpSpPr/>
          <p:nvPr/>
        </p:nvGrpSpPr>
        <p:grpSpPr>
          <a:xfrm>
            <a:off x="1575824" y="2082527"/>
            <a:ext cx="5998744" cy="3623316"/>
            <a:chOff x="1575824" y="2082527"/>
            <a:chExt cx="5998744" cy="3623316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F8CEC159-D026-41BD-B60C-0091E36E1C7D}"/>
                </a:ext>
              </a:extLst>
            </p:cNvPr>
            <p:cNvSpPr/>
            <p:nvPr/>
          </p:nvSpPr>
          <p:spPr>
            <a:xfrm>
              <a:off x="1582220" y="2094719"/>
              <a:ext cx="5979561" cy="3597164"/>
            </a:xfrm>
            <a:prstGeom prst="donut">
              <a:avLst>
                <a:gd name="adj" fmla="val 6054"/>
              </a:avLst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45B96D6-E383-487A-84B6-68A0EC0443BA}"/>
                </a:ext>
              </a:extLst>
            </p:cNvPr>
            <p:cNvSpPr/>
            <p:nvPr/>
          </p:nvSpPr>
          <p:spPr>
            <a:xfrm>
              <a:off x="4463422" y="2082527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72E78298-328A-4CFA-9F62-AF91E6667719}"/>
                </a:ext>
              </a:extLst>
            </p:cNvPr>
            <p:cNvSpPr/>
            <p:nvPr/>
          </p:nvSpPr>
          <p:spPr>
            <a:xfrm flipH="1">
              <a:off x="4463422" y="5462746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385BDC0-0830-4587-BFB6-C700CDF6C59E}"/>
                </a:ext>
              </a:extLst>
            </p:cNvPr>
            <p:cNvSpPr/>
            <p:nvPr/>
          </p:nvSpPr>
          <p:spPr>
            <a:xfrm rot="5400000">
              <a:off x="7344442" y="3835401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703A58E-362A-4EA9-97F8-911E98DDBF84}"/>
                </a:ext>
              </a:extLst>
            </p:cNvPr>
            <p:cNvSpPr/>
            <p:nvPr/>
          </p:nvSpPr>
          <p:spPr>
            <a:xfrm rot="5400000" flipH="1">
              <a:off x="1588795" y="3623019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BD718AB-EFB0-2DDB-51B2-28CAB2EA69DB}"/>
              </a:ext>
            </a:extLst>
          </p:cNvPr>
          <p:cNvSpPr/>
          <p:nvPr/>
        </p:nvSpPr>
        <p:spPr>
          <a:xfrm>
            <a:off x="2267695" y="2855483"/>
            <a:ext cx="4615003" cy="2077403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V-MAST  Network En </a:t>
            </a:r>
            <a:r>
              <a:rPr lang="en-US" sz="2000" b="1" dirty="0" err="1">
                <a:solidFill>
                  <a:schemeClr val="bg1"/>
                </a:solidFill>
              </a:rPr>
              <a:t>linea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</a:pPr>
            <a:r>
              <a:rPr lang="en-US" sz="2000" b="1" dirty="0" err="1">
                <a:solidFill>
                  <a:schemeClr val="bg1"/>
                </a:solidFill>
              </a:rPr>
              <a:t>Recursos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Verificacion</a:t>
            </a:r>
            <a:r>
              <a:rPr lang="en-US" sz="2000" b="1" dirty="0">
                <a:solidFill>
                  <a:schemeClr val="bg1"/>
                </a:solidFill>
              </a:rPr>
              <a:t> Disponible </a:t>
            </a:r>
            <a:r>
              <a:rPr lang="en-US" sz="2000" b="1" dirty="0" err="1">
                <a:solidFill>
                  <a:schemeClr val="bg1"/>
                </a:solidFill>
              </a:rPr>
              <a:t>en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linea</a:t>
            </a:r>
            <a:r>
              <a:rPr lang="en-US" sz="20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8ECC-E187-43F5-BB18-74F58F54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2" y="1854546"/>
            <a:ext cx="2833500" cy="144870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E3C34-C836-46B0-8C72-3C9F976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92" y="4499588"/>
            <a:ext cx="2835195" cy="1465472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2C05D-3948-4F94-994D-4ACEDFC99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0" y="373745"/>
            <a:ext cx="3130180" cy="108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71A7-0344-45F6-AAFC-333B0338B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63" y="1814384"/>
            <a:ext cx="2833500" cy="146210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0C077-AE8D-4D13-A0EE-925562EAD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2" y="4511787"/>
            <a:ext cx="2783201" cy="1441074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1D6EEE64-221B-8AB9-223C-9192644A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106" y="5850461"/>
            <a:ext cx="782157" cy="782157"/>
          </a:xfrm>
          <a:prstGeom prst="rect">
            <a:avLst/>
          </a:prstGeom>
        </p:spPr>
      </p:pic>
      <p:pic>
        <p:nvPicPr>
          <p:cNvPr id="9" name="Graphic 8" descr="Wireless with solid fill">
            <a:extLst>
              <a:ext uri="{FF2B5EF4-FFF2-40B4-BE49-F238E27FC236}">
                <a16:creationId xmlns:a16="http://schemas.microsoft.com/office/drawing/2014/main" id="{B6AD0513-B49C-F4E5-2C5A-4474F0A02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835" y="3113840"/>
            <a:ext cx="782157" cy="782157"/>
          </a:xfrm>
          <a:prstGeom prst="rect">
            <a:avLst/>
          </a:prstGeom>
        </p:spPr>
      </p:pic>
      <p:pic>
        <p:nvPicPr>
          <p:cNvPr id="11" name="Graphic 10" descr="Wireless with solid fill">
            <a:extLst>
              <a:ext uri="{FF2B5EF4-FFF2-40B4-BE49-F238E27FC236}">
                <a16:creationId xmlns:a16="http://schemas.microsoft.com/office/drawing/2014/main" id="{AB606953-857B-9ED2-11D6-49FE3C2E3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943" y="3113840"/>
            <a:ext cx="782157" cy="782157"/>
          </a:xfrm>
          <a:prstGeom prst="rect">
            <a:avLst/>
          </a:prstGeom>
        </p:spPr>
      </p:pic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4EC63D30-1F0D-79D2-AD01-D02BC50B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805" y="5844746"/>
            <a:ext cx="782157" cy="7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01" y="2114521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0" y="5386131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811451" y="3863144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15" name="Graphic 14" descr="Wireless with solid fill">
            <a:extLst>
              <a:ext uri="{FF2B5EF4-FFF2-40B4-BE49-F238E27FC236}">
                <a16:creationId xmlns:a16="http://schemas.microsoft.com/office/drawing/2014/main" id="{0919072F-9615-CD37-C81C-DE274270A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2865" y="5556676"/>
            <a:ext cx="636373" cy="63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4CD11-A217-3F39-DDD5-24C0876250CE}"/>
              </a:ext>
            </a:extLst>
          </p:cNvPr>
          <p:cNvSpPr txBox="1"/>
          <p:nvPr/>
        </p:nvSpPr>
        <p:spPr>
          <a:xfrm>
            <a:off x="4737263" y="5151893"/>
            <a:ext cx="3978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Todos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traductores</a:t>
            </a:r>
            <a:r>
              <a:rPr lang="en-US" sz="1800" dirty="0"/>
              <a:t> </a:t>
            </a:r>
            <a:r>
              <a:rPr lang="en-US" sz="1800" dirty="0" err="1"/>
              <a:t>deben</a:t>
            </a:r>
            <a:r>
              <a:rPr lang="en-US" sz="1800" dirty="0"/>
              <a:t> </a:t>
            </a:r>
            <a:r>
              <a:rPr lang="en-US" sz="1800" dirty="0" err="1"/>
              <a:t>trabajar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linea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Los Pasos de TBPI </a:t>
            </a:r>
            <a:r>
              <a:rPr lang="en-US" sz="1800" dirty="0" err="1"/>
              <a:t>estan</a:t>
            </a:r>
            <a:r>
              <a:rPr lang="en-US" sz="1800" dirty="0"/>
              <a:t> </a:t>
            </a:r>
            <a:r>
              <a:rPr lang="en-US" sz="1800" dirty="0" err="1"/>
              <a:t>integrados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Recursos</a:t>
            </a:r>
            <a:r>
              <a:rPr lang="en-US" sz="1800" dirty="0"/>
              <a:t> de </a:t>
            </a:r>
            <a:r>
              <a:rPr lang="en-US" sz="1800" dirty="0" err="1"/>
              <a:t>verificacion</a:t>
            </a:r>
            <a:r>
              <a:rPr lang="en-US" sz="1800" dirty="0"/>
              <a:t> </a:t>
            </a:r>
            <a:r>
              <a:rPr lang="en-US" sz="1800" dirty="0" err="1"/>
              <a:t>incluidos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0F4DF-1901-BA9C-A23A-13B227B320DF}"/>
              </a:ext>
            </a:extLst>
          </p:cNvPr>
          <p:cNvSpPr txBox="1"/>
          <p:nvPr/>
        </p:nvSpPr>
        <p:spPr>
          <a:xfrm>
            <a:off x="4737263" y="3801834"/>
            <a:ext cx="3818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Descargable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más sencillo de usar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 </a:t>
            </a:r>
            <a:r>
              <a:rPr lang="en-US" sz="1800" dirty="0" err="1"/>
              <a:t>incluye</a:t>
            </a:r>
            <a:r>
              <a:rPr lang="en-US" sz="1800" dirty="0"/>
              <a:t>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recursos</a:t>
            </a:r>
            <a:r>
              <a:rPr lang="en-US" sz="1800" dirty="0"/>
              <a:t> de </a:t>
            </a:r>
            <a:r>
              <a:rPr lang="en-US" sz="1800" dirty="0" err="1"/>
              <a:t>verificaci</a:t>
            </a:r>
            <a:r>
              <a:rPr lang="es-ES" dirty="0" err="1"/>
              <a:t>ón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97E5-2D87-CBDF-7A9F-9BF30E9F7FA0}"/>
              </a:ext>
            </a:extLst>
          </p:cNvPr>
          <p:cNvSpPr txBox="1"/>
          <p:nvPr/>
        </p:nvSpPr>
        <p:spPr>
          <a:xfrm>
            <a:off x="4702595" y="2293006"/>
            <a:ext cx="420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Descargable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Solo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computadora</a:t>
            </a:r>
            <a:r>
              <a:rPr lang="en-US" sz="1800" dirty="0"/>
              <a:t> es </a:t>
            </a:r>
            <a:r>
              <a:rPr lang="en-US" sz="1800" dirty="0" err="1"/>
              <a:t>necesaria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Recursos</a:t>
            </a:r>
            <a:r>
              <a:rPr lang="en-US" sz="1800" dirty="0"/>
              <a:t> de </a:t>
            </a:r>
            <a:r>
              <a:rPr lang="en-US" sz="1800" dirty="0" err="1"/>
              <a:t>Verificacion</a:t>
            </a:r>
            <a:r>
              <a:rPr lang="en-US" sz="1800" dirty="0"/>
              <a:t> </a:t>
            </a:r>
            <a:r>
              <a:rPr lang="en-US" sz="1800" dirty="0" err="1"/>
              <a:t>disponibles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184ED-193B-2F75-31A7-4AB5B9574701}"/>
              </a:ext>
            </a:extLst>
          </p:cNvPr>
          <p:cNvSpPr>
            <a:spLocks noGrp="1"/>
          </p:cNvSpPr>
          <p:nvPr/>
        </p:nvSpPr>
        <p:spPr>
          <a:xfrm>
            <a:off x="320795" y="42182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Herramientas Técnicas Gratuitas para Traducciones Escritas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FC27C9-4D59-A05A-3050-EA1B8491F87E}"/>
              </a:ext>
            </a:extLst>
          </p:cNvPr>
          <p:cNvGrpSpPr/>
          <p:nvPr/>
        </p:nvGrpSpPr>
        <p:grpSpPr>
          <a:xfrm>
            <a:off x="6807021" y="967443"/>
            <a:ext cx="1089061" cy="1089061"/>
            <a:chOff x="6985207" y="500910"/>
            <a:chExt cx="1089061" cy="10890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FB1847-C2B8-D4B4-9DF5-36342654F1D1}"/>
                </a:ext>
              </a:extLst>
            </p:cNvPr>
            <p:cNvSpPr/>
            <p:nvPr/>
          </p:nvSpPr>
          <p:spPr>
            <a:xfrm>
              <a:off x="6985207" y="500910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C8F54A-720F-A9B4-D513-631DC880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105" y="684504"/>
              <a:ext cx="699569" cy="699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23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5681" y="1718484"/>
            <a:ext cx="3100424" cy="13613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E5A305E1-7B1B-4336-7FAF-D4CF029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630"/>
          <a:stretch/>
        </p:blipFill>
        <p:spPr>
          <a:xfrm>
            <a:off x="156274" y="3636939"/>
            <a:ext cx="3149831" cy="174476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8FFBAD-1BF1-B1AE-7631-7CE5CD0E0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7" y="1571604"/>
            <a:ext cx="5281372" cy="3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ede4979-7183-4f81-a394-71c40c9222c4"/>
    <ds:schemaRef ds:uri="038937e4-20c5-4a73-b245-175c4ead9603"/>
    <ds:schemaRef ds:uri="http://schemas.microsoft.com/sharepoint/v3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41A88F0-624C-4569-9980-B612020899F5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3815</TotalTime>
  <Words>282</Words>
  <Application>Microsoft Office PowerPoint</Application>
  <PresentationFormat>Apresentação na tela (4:3)</PresentationFormat>
  <Paragraphs>65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Noto Sans Gothic</vt:lpstr>
      <vt:lpstr>Roboto</vt:lpstr>
      <vt:lpstr>Times New Roman</vt:lpstr>
      <vt:lpstr>Office Theme</vt:lpstr>
      <vt:lpstr>Office Theme</vt:lpstr>
      <vt:lpstr>Apresentação do PowerPoint</vt:lpstr>
      <vt:lpstr>Apresentação do PowerPoint</vt:lpstr>
      <vt:lpstr>bibleineverylanguage.org</vt:lpstr>
      <vt:lpstr>Formatos de traducción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284</cp:revision>
  <dcterms:created xsi:type="dcterms:W3CDTF">2019-03-18T18:21:25Z</dcterms:created>
  <dcterms:modified xsi:type="dcterms:W3CDTF">2025-04-15T21:08:45Z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